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8"/>
  </p:notesMasterIdLst>
  <p:sldIdLst>
    <p:sldId id="261" r:id="rId2"/>
    <p:sldId id="262" r:id="rId3"/>
    <p:sldId id="287" r:id="rId4"/>
    <p:sldId id="258" r:id="rId5"/>
    <p:sldId id="284" r:id="rId6"/>
    <p:sldId id="288" r:id="rId7"/>
    <p:sldId id="285" r:id="rId8"/>
    <p:sldId id="286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1E8F"/>
    <a:srgbClr val="F2913C"/>
    <a:srgbClr val="FD5632"/>
    <a:srgbClr val="3F2464"/>
    <a:srgbClr val="4DF3C5"/>
    <a:srgbClr val="A0DD81"/>
    <a:srgbClr val="336699"/>
    <a:srgbClr val="CD26B1"/>
    <a:srgbClr val="96D37B"/>
    <a:srgbClr val="F566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46EEC9-521A-4EFA-8F42-E35EBC701605}" v="1177" dt="2019-11-05T21:35:09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5" autoAdjust="0"/>
    <p:restoredTop sz="88379" autoAdjust="0"/>
  </p:normalViewPr>
  <p:slideViewPr>
    <p:cSldViewPr snapToGrid="0" snapToObjects="1">
      <p:cViewPr varScale="1">
        <p:scale>
          <a:sx n="75" d="100"/>
          <a:sy n="75" d="100"/>
        </p:scale>
        <p:origin x="1032" y="67"/>
      </p:cViewPr>
      <p:guideLst/>
    </p:cSldViewPr>
  </p:slideViewPr>
  <p:outlineViewPr>
    <p:cViewPr>
      <p:scale>
        <a:sx n="100" d="100"/>
        <a:sy n="100" d="100"/>
      </p:scale>
      <p:origin x="0" y="-5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ijun William Zhang" userId="d29d53e5-ea5f-431e-93fb-b3187eb112b1" providerId="ADAL" clId="{F146EEC9-521A-4EFA-8F42-E35EBC701605}"/>
    <pc:docChg chg="custSel modSld">
      <pc:chgData name="Zhijun William Zhang" userId="d29d53e5-ea5f-431e-93fb-b3187eb112b1" providerId="ADAL" clId="{F146EEC9-521A-4EFA-8F42-E35EBC701605}" dt="2019-11-05T21:35:09.120" v="2752"/>
      <pc:docMkLst>
        <pc:docMk/>
      </pc:docMkLst>
      <pc:sldChg chg="modNotesTx">
        <pc:chgData name="Zhijun William Zhang" userId="d29d53e5-ea5f-431e-93fb-b3187eb112b1" providerId="ADAL" clId="{F146EEC9-521A-4EFA-8F42-E35EBC701605}" dt="2019-11-05T04:10:36.855" v="1034" actId="20577"/>
        <pc:sldMkLst>
          <pc:docMk/>
          <pc:sldMk cId="2864347871" sldId="258"/>
        </pc:sldMkLst>
      </pc:sldChg>
      <pc:sldChg chg="modNotesTx">
        <pc:chgData name="Zhijun William Zhang" userId="d29d53e5-ea5f-431e-93fb-b3187eb112b1" providerId="ADAL" clId="{F146EEC9-521A-4EFA-8F42-E35EBC701605}" dt="2019-11-05T03:31:13.086" v="255" actId="20577"/>
        <pc:sldMkLst>
          <pc:docMk/>
          <pc:sldMk cId="2030261129" sldId="261"/>
        </pc:sldMkLst>
      </pc:sldChg>
      <pc:sldChg chg="modNotesTx">
        <pc:chgData name="Zhijun William Zhang" userId="d29d53e5-ea5f-431e-93fb-b3187eb112b1" providerId="ADAL" clId="{F146EEC9-521A-4EFA-8F42-E35EBC701605}" dt="2019-11-05T03:30:37.450" v="173" actId="20577"/>
        <pc:sldMkLst>
          <pc:docMk/>
          <pc:sldMk cId="3295251099" sldId="262"/>
        </pc:sldMkLst>
      </pc:sldChg>
      <pc:sldChg chg="modNotesTx">
        <pc:chgData name="Zhijun William Zhang" userId="d29d53e5-ea5f-431e-93fb-b3187eb112b1" providerId="ADAL" clId="{F146EEC9-521A-4EFA-8F42-E35EBC701605}" dt="2019-11-05T04:15:07.290" v="1706" actId="20577"/>
        <pc:sldMkLst>
          <pc:docMk/>
          <pc:sldMk cId="3446756885" sldId="284"/>
        </pc:sldMkLst>
      </pc:sldChg>
      <pc:sldChg chg="modNotesTx">
        <pc:chgData name="Zhijun William Zhang" userId="d29d53e5-ea5f-431e-93fb-b3187eb112b1" providerId="ADAL" clId="{F146EEC9-521A-4EFA-8F42-E35EBC701605}" dt="2019-11-05T04:23:53.402" v="2464" actId="20577"/>
        <pc:sldMkLst>
          <pc:docMk/>
          <pc:sldMk cId="3578210363" sldId="285"/>
        </pc:sldMkLst>
      </pc:sldChg>
      <pc:sldChg chg="modNotesTx">
        <pc:chgData name="Zhijun William Zhang" userId="d29d53e5-ea5f-431e-93fb-b3187eb112b1" providerId="ADAL" clId="{F146EEC9-521A-4EFA-8F42-E35EBC701605}" dt="2019-11-05T04:25:32.555" v="2689" actId="20577"/>
        <pc:sldMkLst>
          <pc:docMk/>
          <pc:sldMk cId="1626154238" sldId="286"/>
        </pc:sldMkLst>
      </pc:sldChg>
      <pc:sldChg chg="modNotesTx">
        <pc:chgData name="Zhijun William Zhang" userId="d29d53e5-ea5f-431e-93fb-b3187eb112b1" providerId="ADAL" clId="{F146EEC9-521A-4EFA-8F42-E35EBC701605}" dt="2019-11-05T03:34:41.699" v="466" actId="20577"/>
        <pc:sldMkLst>
          <pc:docMk/>
          <pc:sldMk cId="4048575255" sldId="287"/>
        </pc:sldMkLst>
      </pc:sldChg>
      <pc:sldChg chg="modNotesTx">
        <pc:chgData name="Zhijun William Zhang" userId="d29d53e5-ea5f-431e-93fb-b3187eb112b1" providerId="ADAL" clId="{F146EEC9-521A-4EFA-8F42-E35EBC701605}" dt="2019-11-05T04:20:10.196" v="1967" actId="20577"/>
        <pc:sldMkLst>
          <pc:docMk/>
          <pc:sldMk cId="3336407393" sldId="288"/>
        </pc:sldMkLst>
      </pc:sldChg>
      <pc:sldChg chg="modAnim">
        <pc:chgData name="Zhijun William Zhang" userId="d29d53e5-ea5f-431e-93fb-b3187eb112b1" providerId="ADAL" clId="{F146EEC9-521A-4EFA-8F42-E35EBC701605}" dt="2019-11-05T21:31:53.567" v="2745"/>
        <pc:sldMkLst>
          <pc:docMk/>
          <pc:sldMk cId="491808735" sldId="293"/>
        </pc:sldMkLst>
      </pc:sldChg>
      <pc:sldChg chg="modSp modAnim">
        <pc:chgData name="Zhijun William Zhang" userId="d29d53e5-ea5f-431e-93fb-b3187eb112b1" providerId="ADAL" clId="{F146EEC9-521A-4EFA-8F42-E35EBC701605}" dt="2019-11-05T21:35:09.120" v="2752"/>
        <pc:sldMkLst>
          <pc:docMk/>
          <pc:sldMk cId="3388657294" sldId="295"/>
        </pc:sldMkLst>
        <pc:spChg chg="mod">
          <ac:chgData name="Zhijun William Zhang" userId="d29d53e5-ea5f-431e-93fb-b3187eb112b1" providerId="ADAL" clId="{F146EEC9-521A-4EFA-8F42-E35EBC701605}" dt="2019-11-05T21:22:53.937" v="2732" actId="20577"/>
          <ac:spMkLst>
            <pc:docMk/>
            <pc:sldMk cId="3388657294" sldId="295"/>
            <ac:spMk id="232" creationId="{C61BD211-918C-4DF6-848E-7F2D96A20F22}"/>
          </ac:spMkLst>
        </pc:spChg>
      </pc:sldChg>
    </pc:docChg>
  </pc:docChgLst>
  <pc:docChgLst>
    <pc:chgData name="Zhijun William Zhang" userId="d29d53e5-ea5f-431e-93fb-b3187eb112b1" providerId="ADAL" clId="{0790C84E-9C6B-4A5C-9896-1428A5F337D9}"/>
    <pc:docChg chg="undo custSel addSld delSld modSld sldOrd">
      <pc:chgData name="Zhijun William Zhang" userId="d29d53e5-ea5f-431e-93fb-b3187eb112b1" providerId="ADAL" clId="{0790C84E-9C6B-4A5C-9896-1428A5F337D9}" dt="2019-11-04T22:51:35.955" v="2298" actId="404"/>
      <pc:docMkLst>
        <pc:docMk/>
      </pc:docMkLst>
      <pc:sldChg chg="del">
        <pc:chgData name="Zhijun William Zhang" userId="d29d53e5-ea5f-431e-93fb-b3187eb112b1" providerId="ADAL" clId="{0790C84E-9C6B-4A5C-9896-1428A5F337D9}" dt="2019-11-04T19:16:02.170" v="0" actId="2696"/>
        <pc:sldMkLst>
          <pc:docMk/>
          <pc:sldMk cId="3694189777" sldId="257"/>
        </pc:sldMkLst>
      </pc:sldChg>
      <pc:sldChg chg="modSp add">
        <pc:chgData name="Zhijun William Zhang" userId="d29d53e5-ea5f-431e-93fb-b3187eb112b1" providerId="ADAL" clId="{0790C84E-9C6B-4A5C-9896-1428A5F337D9}" dt="2019-11-04T20:29:26.555" v="693" actId="1036"/>
        <pc:sldMkLst>
          <pc:docMk/>
          <pc:sldMk cId="2864347871" sldId="258"/>
        </pc:sldMkLst>
        <pc:spChg chg="mod">
          <ac:chgData name="Zhijun William Zhang" userId="d29d53e5-ea5f-431e-93fb-b3187eb112b1" providerId="ADAL" clId="{0790C84E-9C6B-4A5C-9896-1428A5F337D9}" dt="2019-11-04T20:29:26.555" v="693" actId="1036"/>
          <ac:spMkLst>
            <pc:docMk/>
            <pc:sldMk cId="2864347871" sldId="258"/>
            <ac:spMk id="19" creationId="{00000000-0000-0000-0000-000000000000}"/>
          </ac:spMkLst>
        </pc:spChg>
        <pc:spChg chg="mod">
          <ac:chgData name="Zhijun William Zhang" userId="d29d53e5-ea5f-431e-93fb-b3187eb112b1" providerId="ADAL" clId="{0790C84E-9C6B-4A5C-9896-1428A5F337D9}" dt="2019-11-04T20:29:26.555" v="693" actId="1036"/>
          <ac:spMkLst>
            <pc:docMk/>
            <pc:sldMk cId="2864347871" sldId="258"/>
            <ac:spMk id="20" creationId="{00000000-0000-0000-0000-000000000000}"/>
          </ac:spMkLst>
        </pc:spChg>
        <pc:picChg chg="mod">
          <ac:chgData name="Zhijun William Zhang" userId="d29d53e5-ea5f-431e-93fb-b3187eb112b1" providerId="ADAL" clId="{0790C84E-9C6B-4A5C-9896-1428A5F337D9}" dt="2019-11-04T20:28:45.384" v="622" actId="14100"/>
          <ac:picMkLst>
            <pc:docMk/>
            <pc:sldMk cId="2864347871" sldId="258"/>
            <ac:picMk id="17" creationId="{00000000-0000-0000-0000-000000000000}"/>
          </ac:picMkLst>
        </pc:picChg>
        <pc:cxnChg chg="mod">
          <ac:chgData name="Zhijun William Zhang" userId="d29d53e5-ea5f-431e-93fb-b3187eb112b1" providerId="ADAL" clId="{0790C84E-9C6B-4A5C-9896-1428A5F337D9}" dt="2019-11-04T20:29:26.555" v="693" actId="1036"/>
          <ac:cxnSpMkLst>
            <pc:docMk/>
            <pc:sldMk cId="2864347871" sldId="258"/>
            <ac:cxnSpMk id="14" creationId="{00000000-0000-0000-0000-000000000000}"/>
          </ac:cxnSpMkLst>
        </pc:cxnChg>
      </pc:sldChg>
      <pc:sldChg chg="del">
        <pc:chgData name="Zhijun William Zhang" userId="d29d53e5-ea5f-431e-93fb-b3187eb112b1" providerId="ADAL" clId="{0790C84E-9C6B-4A5C-9896-1428A5F337D9}" dt="2019-11-04T19:16:02.183" v="1" actId="2696"/>
        <pc:sldMkLst>
          <pc:docMk/>
          <pc:sldMk cId="3230193500" sldId="258"/>
        </pc:sldMkLst>
      </pc:sldChg>
      <pc:sldChg chg="del">
        <pc:chgData name="Zhijun William Zhang" userId="d29d53e5-ea5f-431e-93fb-b3187eb112b1" providerId="ADAL" clId="{0790C84E-9C6B-4A5C-9896-1428A5F337D9}" dt="2019-11-04T19:16:02.196" v="2" actId="2696"/>
        <pc:sldMkLst>
          <pc:docMk/>
          <pc:sldMk cId="42468611" sldId="259"/>
        </pc:sldMkLst>
      </pc:sldChg>
      <pc:sldChg chg="del">
        <pc:chgData name="Zhijun William Zhang" userId="d29d53e5-ea5f-431e-93fb-b3187eb112b1" providerId="ADAL" clId="{0790C84E-9C6B-4A5C-9896-1428A5F337D9}" dt="2019-11-04T19:16:02.211" v="3" actId="2696"/>
        <pc:sldMkLst>
          <pc:docMk/>
          <pc:sldMk cId="2402434100" sldId="260"/>
        </pc:sldMkLst>
      </pc:sldChg>
      <pc:sldChg chg="modSp">
        <pc:chgData name="Zhijun William Zhang" userId="d29d53e5-ea5f-431e-93fb-b3187eb112b1" providerId="ADAL" clId="{0790C84E-9C6B-4A5C-9896-1428A5F337D9}" dt="2019-11-04T21:50:56.064" v="1282" actId="20577"/>
        <pc:sldMkLst>
          <pc:docMk/>
          <pc:sldMk cId="2030261129" sldId="261"/>
        </pc:sldMkLst>
        <pc:spChg chg="mod">
          <ac:chgData name="Zhijun William Zhang" userId="d29d53e5-ea5f-431e-93fb-b3187eb112b1" providerId="ADAL" clId="{0790C84E-9C6B-4A5C-9896-1428A5F337D9}" dt="2019-11-04T21:50:56.064" v="1282" actId="20577"/>
          <ac:spMkLst>
            <pc:docMk/>
            <pc:sldMk cId="2030261129" sldId="261"/>
            <ac:spMk id="3" creationId="{DB9E71E7-3040-4CED-BAFA-9F8FDDAADB69}"/>
          </ac:spMkLst>
        </pc:spChg>
      </pc:sldChg>
      <pc:sldChg chg="modSp">
        <pc:chgData name="Zhijun William Zhang" userId="d29d53e5-ea5f-431e-93fb-b3187eb112b1" providerId="ADAL" clId="{0790C84E-9C6B-4A5C-9896-1428A5F337D9}" dt="2019-11-04T19:16:27.033" v="4"/>
        <pc:sldMkLst>
          <pc:docMk/>
          <pc:sldMk cId="3295251099" sldId="262"/>
        </pc:sldMkLst>
        <pc:spChg chg="mod">
          <ac:chgData name="Zhijun William Zhang" userId="d29d53e5-ea5f-431e-93fb-b3187eb112b1" providerId="ADAL" clId="{0790C84E-9C6B-4A5C-9896-1428A5F337D9}" dt="2019-11-04T19:16:27.033" v="4"/>
          <ac:spMkLst>
            <pc:docMk/>
            <pc:sldMk cId="3295251099" sldId="262"/>
            <ac:spMk id="2" creationId="{44F94943-D369-485D-8876-19FFC549DFA3}"/>
          </ac:spMkLst>
        </pc:spChg>
      </pc:sldChg>
      <pc:sldChg chg="del">
        <pc:chgData name="Zhijun William Zhang" userId="d29d53e5-ea5f-431e-93fb-b3187eb112b1" providerId="ADAL" clId="{0790C84E-9C6B-4A5C-9896-1428A5F337D9}" dt="2019-11-04T20:00:21.705" v="389" actId="2696"/>
        <pc:sldMkLst>
          <pc:docMk/>
          <pc:sldMk cId="2601799575" sldId="263"/>
        </pc:sldMkLst>
      </pc:sldChg>
      <pc:sldChg chg="del">
        <pc:chgData name="Zhijun William Zhang" userId="d29d53e5-ea5f-431e-93fb-b3187eb112b1" providerId="ADAL" clId="{0790C84E-9C6B-4A5C-9896-1428A5F337D9}" dt="2019-11-04T20:00:22.624" v="390" actId="2696"/>
        <pc:sldMkLst>
          <pc:docMk/>
          <pc:sldMk cId="1568504325" sldId="264"/>
        </pc:sldMkLst>
      </pc:sldChg>
      <pc:sldChg chg="del">
        <pc:chgData name="Zhijun William Zhang" userId="d29d53e5-ea5f-431e-93fb-b3187eb112b1" providerId="ADAL" clId="{0790C84E-9C6B-4A5C-9896-1428A5F337D9}" dt="2019-11-04T20:00:23.437" v="391" actId="2696"/>
        <pc:sldMkLst>
          <pc:docMk/>
          <pc:sldMk cId="1414562532" sldId="265"/>
        </pc:sldMkLst>
      </pc:sldChg>
      <pc:sldChg chg="addSp delSp modSp add del">
        <pc:chgData name="Zhijun William Zhang" userId="d29d53e5-ea5f-431e-93fb-b3187eb112b1" providerId="ADAL" clId="{0790C84E-9C6B-4A5C-9896-1428A5F337D9}" dt="2019-11-04T20:23:58.421" v="602"/>
        <pc:sldMkLst>
          <pc:docMk/>
          <pc:sldMk cId="2297560313" sldId="278"/>
        </pc:sldMkLst>
        <pc:grpChg chg="add del mod">
          <ac:chgData name="Zhijun William Zhang" userId="d29d53e5-ea5f-431e-93fb-b3187eb112b1" providerId="ADAL" clId="{0790C84E-9C6B-4A5C-9896-1428A5F337D9}" dt="2019-11-04T20:23:57.213" v="600"/>
          <ac:grpSpMkLst>
            <pc:docMk/>
            <pc:sldMk cId="2297560313" sldId="278"/>
            <ac:grpSpMk id="8" creationId="{59598149-402A-4DEF-AEDD-29839A550D8A}"/>
          </ac:grpSpMkLst>
        </pc:grpChg>
        <pc:grpChg chg="mod">
          <ac:chgData name="Zhijun William Zhang" userId="d29d53e5-ea5f-431e-93fb-b3187eb112b1" providerId="ADAL" clId="{0790C84E-9C6B-4A5C-9896-1428A5F337D9}" dt="2019-11-04T20:23:57.862" v="601" actId="1076"/>
          <ac:grpSpMkLst>
            <pc:docMk/>
            <pc:sldMk cId="2297560313" sldId="278"/>
            <ac:grpSpMk id="10" creationId="{00000000-0000-0000-0000-000000000000}"/>
          </ac:grpSpMkLst>
        </pc:grpChg>
      </pc:sldChg>
      <pc:sldChg chg="addSp delSp modSp add modNotesTx">
        <pc:chgData name="Zhijun William Zhang" userId="d29d53e5-ea5f-431e-93fb-b3187eb112b1" providerId="ADAL" clId="{0790C84E-9C6B-4A5C-9896-1428A5F337D9}" dt="2019-11-04T20:48:03.478" v="822" actId="20577"/>
        <pc:sldMkLst>
          <pc:docMk/>
          <pc:sldMk cId="3446756885" sldId="284"/>
        </pc:sldMkLst>
        <pc:spChg chg="del mod">
          <ac:chgData name="Zhijun William Zhang" userId="d29d53e5-ea5f-431e-93fb-b3187eb112b1" providerId="ADAL" clId="{0790C84E-9C6B-4A5C-9896-1428A5F337D9}" dt="2019-11-04T20:42:36.822" v="696" actId="478"/>
          <ac:spMkLst>
            <pc:docMk/>
            <pc:sldMk cId="3446756885" sldId="284"/>
            <ac:spMk id="12" creationId="{00000000-0000-0000-0000-000000000000}"/>
          </ac:spMkLst>
        </pc:spChg>
        <pc:spChg chg="mod">
          <ac:chgData name="Zhijun William Zhang" userId="d29d53e5-ea5f-431e-93fb-b3187eb112b1" providerId="ADAL" clId="{0790C84E-9C6B-4A5C-9896-1428A5F337D9}" dt="2019-11-04T20:43:13.600" v="738" actId="20577"/>
          <ac:spMkLst>
            <pc:docMk/>
            <pc:sldMk cId="3446756885" sldId="284"/>
            <ac:spMk id="36" creationId="{E5D7D908-0015-438D-8FD2-9D97A65549B5}"/>
          </ac:spMkLst>
        </pc:spChg>
        <pc:spChg chg="del mod">
          <ac:chgData name="Zhijun William Zhang" userId="d29d53e5-ea5f-431e-93fb-b3187eb112b1" providerId="ADAL" clId="{0790C84E-9C6B-4A5C-9896-1428A5F337D9}" dt="2019-11-04T20:42:30.749" v="695" actId="478"/>
          <ac:spMkLst>
            <pc:docMk/>
            <pc:sldMk cId="3446756885" sldId="284"/>
            <ac:spMk id="37" creationId="{F2411F40-BAB9-42B9-AEB4-BD3D6F1898E0}"/>
          </ac:spMkLst>
        </pc:spChg>
        <pc:spChg chg="del mod">
          <ac:chgData name="Zhijun William Zhang" userId="d29d53e5-ea5f-431e-93fb-b3187eb112b1" providerId="ADAL" clId="{0790C84E-9C6B-4A5C-9896-1428A5F337D9}" dt="2019-11-04T20:42:36.822" v="696" actId="478"/>
          <ac:spMkLst>
            <pc:docMk/>
            <pc:sldMk cId="3446756885" sldId="284"/>
            <ac:spMk id="40" creationId="{00000000-0000-0000-0000-000000000000}"/>
          </ac:spMkLst>
        </pc:spChg>
        <pc:spChg chg="del mod">
          <ac:chgData name="Zhijun William Zhang" userId="d29d53e5-ea5f-431e-93fb-b3187eb112b1" providerId="ADAL" clId="{0790C84E-9C6B-4A5C-9896-1428A5F337D9}" dt="2019-11-04T20:42:36.822" v="696" actId="478"/>
          <ac:spMkLst>
            <pc:docMk/>
            <pc:sldMk cId="3446756885" sldId="284"/>
            <ac:spMk id="41" creationId="{00000000-0000-0000-0000-000000000000}"/>
          </ac:spMkLst>
        </pc:spChg>
        <pc:spChg chg="del mod">
          <ac:chgData name="Zhijun William Zhang" userId="d29d53e5-ea5f-431e-93fb-b3187eb112b1" providerId="ADAL" clId="{0790C84E-9C6B-4A5C-9896-1428A5F337D9}" dt="2019-11-04T20:42:36.822" v="696" actId="478"/>
          <ac:spMkLst>
            <pc:docMk/>
            <pc:sldMk cId="3446756885" sldId="284"/>
            <ac:spMk id="49" creationId="{00000000-0000-0000-0000-000000000000}"/>
          </ac:spMkLst>
        </pc:spChg>
        <pc:spChg chg="del mod">
          <ac:chgData name="Zhijun William Zhang" userId="d29d53e5-ea5f-431e-93fb-b3187eb112b1" providerId="ADAL" clId="{0790C84E-9C6B-4A5C-9896-1428A5F337D9}" dt="2019-11-04T20:42:30.749" v="695" actId="478"/>
          <ac:spMkLst>
            <pc:docMk/>
            <pc:sldMk cId="3446756885" sldId="284"/>
            <ac:spMk id="111" creationId="{00000000-0000-0000-0000-000000000000}"/>
          </ac:spMkLst>
        </pc:spChg>
        <pc:spChg chg="del mod">
          <ac:chgData name="Zhijun William Zhang" userId="d29d53e5-ea5f-431e-93fb-b3187eb112b1" providerId="ADAL" clId="{0790C84E-9C6B-4A5C-9896-1428A5F337D9}" dt="2019-11-04T20:42:30.749" v="695" actId="478"/>
          <ac:spMkLst>
            <pc:docMk/>
            <pc:sldMk cId="3446756885" sldId="284"/>
            <ac:spMk id="139" creationId="{00000000-0000-0000-0000-000000000000}"/>
          </ac:spMkLst>
        </pc:spChg>
        <pc:spChg chg="del mod">
          <ac:chgData name="Zhijun William Zhang" userId="d29d53e5-ea5f-431e-93fb-b3187eb112b1" providerId="ADAL" clId="{0790C84E-9C6B-4A5C-9896-1428A5F337D9}" dt="2019-11-04T20:42:30.749" v="695" actId="478"/>
          <ac:spMkLst>
            <pc:docMk/>
            <pc:sldMk cId="3446756885" sldId="284"/>
            <ac:spMk id="140" creationId="{00000000-0000-0000-0000-000000000000}"/>
          </ac:spMkLst>
        </pc:spChg>
        <pc:spChg chg="del mod">
          <ac:chgData name="Zhijun William Zhang" userId="d29d53e5-ea5f-431e-93fb-b3187eb112b1" providerId="ADAL" clId="{0790C84E-9C6B-4A5C-9896-1428A5F337D9}" dt="2019-11-04T20:42:30.749" v="695" actId="478"/>
          <ac:spMkLst>
            <pc:docMk/>
            <pc:sldMk cId="3446756885" sldId="284"/>
            <ac:spMk id="141" creationId="{00000000-0000-0000-0000-000000000000}"/>
          </ac:spMkLst>
        </pc:spChg>
        <pc:spChg chg="del mod">
          <ac:chgData name="Zhijun William Zhang" userId="d29d53e5-ea5f-431e-93fb-b3187eb112b1" providerId="ADAL" clId="{0790C84E-9C6B-4A5C-9896-1428A5F337D9}" dt="2019-11-04T20:42:36.822" v="696" actId="478"/>
          <ac:spMkLst>
            <pc:docMk/>
            <pc:sldMk cId="3446756885" sldId="284"/>
            <ac:spMk id="142" creationId="{00000000-0000-0000-0000-000000000000}"/>
          </ac:spMkLst>
        </pc:spChg>
        <pc:spChg chg="del mod">
          <ac:chgData name="Zhijun William Zhang" userId="d29d53e5-ea5f-431e-93fb-b3187eb112b1" providerId="ADAL" clId="{0790C84E-9C6B-4A5C-9896-1428A5F337D9}" dt="2019-11-04T20:42:36.822" v="696" actId="478"/>
          <ac:spMkLst>
            <pc:docMk/>
            <pc:sldMk cId="3446756885" sldId="284"/>
            <ac:spMk id="159" creationId="{00000000-0000-0000-0000-000000000000}"/>
          </ac:spMkLst>
        </pc:spChg>
        <pc:spChg chg="del mod">
          <ac:chgData name="Zhijun William Zhang" userId="d29d53e5-ea5f-431e-93fb-b3187eb112b1" providerId="ADAL" clId="{0790C84E-9C6B-4A5C-9896-1428A5F337D9}" dt="2019-11-04T20:42:36.822" v="696" actId="478"/>
          <ac:spMkLst>
            <pc:docMk/>
            <pc:sldMk cId="3446756885" sldId="284"/>
            <ac:spMk id="160" creationId="{00000000-0000-0000-0000-000000000000}"/>
          </ac:spMkLst>
        </pc:spChg>
        <pc:grpChg chg="del mod">
          <ac:chgData name="Zhijun William Zhang" userId="d29d53e5-ea5f-431e-93fb-b3187eb112b1" providerId="ADAL" clId="{0790C84E-9C6B-4A5C-9896-1428A5F337D9}" dt="2019-11-04T20:42:36.822" v="696" actId="478"/>
          <ac:grpSpMkLst>
            <pc:docMk/>
            <pc:sldMk cId="3446756885" sldId="284"/>
            <ac:grpSpMk id="5" creationId="{00000000-0000-0000-0000-000000000000}"/>
          </ac:grpSpMkLst>
        </pc:grpChg>
        <pc:grpChg chg="del mod">
          <ac:chgData name="Zhijun William Zhang" userId="d29d53e5-ea5f-431e-93fb-b3187eb112b1" providerId="ADAL" clId="{0790C84E-9C6B-4A5C-9896-1428A5F337D9}" dt="2019-11-04T20:42:36.822" v="696" actId="478"/>
          <ac:grpSpMkLst>
            <pc:docMk/>
            <pc:sldMk cId="3446756885" sldId="284"/>
            <ac:grpSpMk id="24" creationId="{00000000-0000-0000-0000-000000000000}"/>
          </ac:grpSpMkLst>
        </pc:grpChg>
        <pc:grpChg chg="del mod">
          <ac:chgData name="Zhijun William Zhang" userId="d29d53e5-ea5f-431e-93fb-b3187eb112b1" providerId="ADAL" clId="{0790C84E-9C6B-4A5C-9896-1428A5F337D9}" dt="2019-11-04T20:42:30.749" v="695" actId="478"/>
          <ac:grpSpMkLst>
            <pc:docMk/>
            <pc:sldMk cId="3446756885" sldId="284"/>
            <ac:grpSpMk id="26" creationId="{00000000-0000-0000-0000-000000000000}"/>
          </ac:grpSpMkLst>
        </pc:grpChg>
        <pc:grpChg chg="del mod">
          <ac:chgData name="Zhijun William Zhang" userId="d29d53e5-ea5f-431e-93fb-b3187eb112b1" providerId="ADAL" clId="{0790C84E-9C6B-4A5C-9896-1428A5F337D9}" dt="2019-11-04T20:42:36.822" v="696" actId="478"/>
          <ac:grpSpMkLst>
            <pc:docMk/>
            <pc:sldMk cId="3446756885" sldId="284"/>
            <ac:grpSpMk id="115" creationId="{00000000-0000-0000-0000-000000000000}"/>
          </ac:grpSpMkLst>
        </pc:grpChg>
        <pc:grpChg chg="del mod">
          <ac:chgData name="Zhijun William Zhang" userId="d29d53e5-ea5f-431e-93fb-b3187eb112b1" providerId="ADAL" clId="{0790C84E-9C6B-4A5C-9896-1428A5F337D9}" dt="2019-11-04T20:42:36.822" v="696" actId="478"/>
          <ac:grpSpMkLst>
            <pc:docMk/>
            <pc:sldMk cId="3446756885" sldId="284"/>
            <ac:grpSpMk id="123" creationId="{00000000-0000-0000-0000-000000000000}"/>
          </ac:grpSpMkLst>
        </pc:grpChg>
        <pc:picChg chg="add mod">
          <ac:chgData name="Zhijun William Zhang" userId="d29d53e5-ea5f-431e-93fb-b3187eb112b1" providerId="ADAL" clId="{0790C84E-9C6B-4A5C-9896-1428A5F337D9}" dt="2019-11-04T20:43:39.805" v="742" actId="1076"/>
          <ac:picMkLst>
            <pc:docMk/>
            <pc:sldMk cId="3446756885" sldId="284"/>
            <ac:picMk id="2" creationId="{87A02359-EC74-4243-94E9-6B02BF4CA6AC}"/>
          </ac:picMkLst>
        </pc:picChg>
        <pc:picChg chg="add mod">
          <ac:chgData name="Zhijun William Zhang" userId="d29d53e5-ea5f-431e-93fb-b3187eb112b1" providerId="ADAL" clId="{0790C84E-9C6B-4A5C-9896-1428A5F337D9}" dt="2019-11-04T20:46:05.116" v="761" actId="1076"/>
          <ac:picMkLst>
            <pc:docMk/>
            <pc:sldMk cId="3446756885" sldId="284"/>
            <ac:picMk id="3" creationId="{B632F286-D3F1-4DB8-A6FF-B00C7145B562}"/>
          </ac:picMkLst>
        </pc:picChg>
        <pc:picChg chg="add del">
          <ac:chgData name="Zhijun William Zhang" userId="d29d53e5-ea5f-431e-93fb-b3187eb112b1" providerId="ADAL" clId="{0790C84E-9C6B-4A5C-9896-1428A5F337D9}" dt="2019-11-04T20:44:23.805" v="747" actId="478"/>
          <ac:picMkLst>
            <pc:docMk/>
            <pc:sldMk cId="3446756885" sldId="284"/>
            <ac:picMk id="6" creationId="{D01AB156-FC1B-4261-8ADA-FC2CBB78821C}"/>
          </ac:picMkLst>
        </pc:picChg>
        <pc:picChg chg="add mod">
          <ac:chgData name="Zhijun William Zhang" userId="d29d53e5-ea5f-431e-93fb-b3187eb112b1" providerId="ADAL" clId="{0790C84E-9C6B-4A5C-9896-1428A5F337D9}" dt="2019-11-04T20:46:08.887" v="762" actId="1076"/>
          <ac:picMkLst>
            <pc:docMk/>
            <pc:sldMk cId="3446756885" sldId="284"/>
            <ac:picMk id="7" creationId="{8F8DB3FB-61C1-45A3-BE9F-006C739930A9}"/>
          </ac:picMkLst>
        </pc:picChg>
        <pc:picChg chg="add mod">
          <ac:chgData name="Zhijun William Zhang" userId="d29d53e5-ea5f-431e-93fb-b3187eb112b1" providerId="ADAL" clId="{0790C84E-9C6B-4A5C-9896-1428A5F337D9}" dt="2019-11-04T20:46:00.237" v="760" actId="1076"/>
          <ac:picMkLst>
            <pc:docMk/>
            <pc:sldMk cId="3446756885" sldId="284"/>
            <ac:picMk id="8" creationId="{1237E96E-801A-4499-B39D-9D2F38DDCA1C}"/>
          </ac:picMkLst>
        </pc:picChg>
        <pc:picChg chg="add mod">
          <ac:chgData name="Zhijun William Zhang" userId="d29d53e5-ea5f-431e-93fb-b3187eb112b1" providerId="ADAL" clId="{0790C84E-9C6B-4A5C-9896-1428A5F337D9}" dt="2019-11-04T20:46:33.429" v="765" actId="14100"/>
          <ac:picMkLst>
            <pc:docMk/>
            <pc:sldMk cId="3446756885" sldId="284"/>
            <ac:picMk id="9" creationId="{107256B0-31EB-4545-8B28-633064D74B54}"/>
          </ac:picMkLst>
        </pc:picChg>
        <pc:picChg chg="add mod">
          <ac:chgData name="Zhijun William Zhang" userId="d29d53e5-ea5f-431e-93fb-b3187eb112b1" providerId="ADAL" clId="{0790C84E-9C6B-4A5C-9896-1428A5F337D9}" dt="2019-11-04T20:47:03.453" v="778" actId="1038"/>
          <ac:picMkLst>
            <pc:docMk/>
            <pc:sldMk cId="3446756885" sldId="284"/>
            <ac:picMk id="10" creationId="{47823904-9A07-4376-8FDD-AA9CCE7CA63A}"/>
          </ac:picMkLst>
        </pc:picChg>
        <pc:picChg chg="add mod">
          <ac:chgData name="Zhijun William Zhang" userId="d29d53e5-ea5f-431e-93fb-b3187eb112b1" providerId="ADAL" clId="{0790C84E-9C6B-4A5C-9896-1428A5F337D9}" dt="2019-11-04T20:47:24.461" v="782" actId="14100"/>
          <ac:picMkLst>
            <pc:docMk/>
            <pc:sldMk cId="3446756885" sldId="284"/>
            <ac:picMk id="11" creationId="{5BBE0E91-0228-4780-8A1A-3947C0A52E31}"/>
          </ac:picMkLst>
        </pc:picChg>
        <pc:picChg chg="add mod">
          <ac:chgData name="Zhijun William Zhang" userId="d29d53e5-ea5f-431e-93fb-b3187eb112b1" providerId="ADAL" clId="{0790C84E-9C6B-4A5C-9896-1428A5F337D9}" dt="2019-11-04T20:47:44.005" v="787" actId="14100"/>
          <ac:picMkLst>
            <pc:docMk/>
            <pc:sldMk cId="3446756885" sldId="284"/>
            <ac:picMk id="13" creationId="{52CE1713-BB78-41D2-9744-ECF25E3412F0}"/>
          </ac:picMkLst>
        </pc:picChg>
      </pc:sldChg>
      <pc:sldChg chg="addSp delSp modSp add del">
        <pc:chgData name="Zhijun William Zhang" userId="d29d53e5-ea5f-431e-93fb-b3187eb112b1" providerId="ADAL" clId="{0790C84E-9C6B-4A5C-9896-1428A5F337D9}" dt="2019-11-04T19:53:05.597" v="249" actId="2696"/>
        <pc:sldMkLst>
          <pc:docMk/>
          <pc:sldMk cId="699588183" sldId="285"/>
        </pc:sldMkLst>
        <pc:spChg chg="mod">
          <ac:chgData name="Zhijun William Zhang" userId="d29d53e5-ea5f-431e-93fb-b3187eb112b1" providerId="ADAL" clId="{0790C84E-9C6B-4A5C-9896-1428A5F337D9}" dt="2019-11-04T19:52:37.990" v="242" actId="20577"/>
          <ac:spMkLst>
            <pc:docMk/>
            <pc:sldMk cId="699588183" sldId="285"/>
            <ac:spMk id="2" creationId="{7A47E1B3-C92C-4FFC-8446-83C3EA145E77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4" creationId="{E7AD871A-5A50-44F8-9066-1F3ACD325074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5" creationId="{CD0C59C7-FB8A-4091-9184-C272F3B15EA9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6" creationId="{F785BB4A-5421-44CF-866B-84A9835E8799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7" creationId="{C120A8A5-AC82-48A2-878B-E598B0B1B6CB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8" creationId="{1CCB5B1E-EAB1-4436-9E29-ABF2D9F85405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14" creationId="{06D40CAF-B291-4014-8A71-7BD27605AC1D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15" creationId="{C5BC6CB6-5EF4-422D-9C80-4E444AFB98E7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16" creationId="{46017052-5AD1-4356-BF30-D35A729CE5AE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17" creationId="{B081DFA7-6606-417C-BF2B-6B21AE844C9F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18" creationId="{71E844CF-79E9-48C9-AB78-6AAC90B0A6CA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19" creationId="{04C3B3F0-AB36-42D3-8283-2A89F10F5EC8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20" creationId="{63A10D27-F88E-42F5-9D75-591F95204B5C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21" creationId="{9260A7F7-19D2-4A9F-8B4A-8DB8E516A72A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22" creationId="{C1E84F25-DA1F-4748-96FF-D8FAB15D9BF3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23" creationId="{67EAFFD8-6778-4A98-A4A8-F317C868F9C6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24" creationId="{5E45AF77-78E4-4D43-B4B5-12E3ADF85E07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25" creationId="{743862CF-C71F-44C3-9851-1F3C17915532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26" creationId="{C437D93D-B88D-428C-87BC-E2112247D5F4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27" creationId="{6AEB398E-1DE6-4D1D-9F6A-B05E192A3B9B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28" creationId="{94884DDA-D0CB-41B8-9DB6-EFFE2A685AC0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29" creationId="{9912C45F-7422-414C-A367-EE4DDE4AF0B7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30" creationId="{C929686D-2FFC-4E04-ABA6-4225236E81D8}"/>
          </ac:spMkLst>
        </pc:spChg>
        <pc:spChg chg="add mod">
          <ac:chgData name="Zhijun William Zhang" userId="d29d53e5-ea5f-431e-93fb-b3187eb112b1" providerId="ADAL" clId="{0790C84E-9C6B-4A5C-9896-1428A5F337D9}" dt="2019-11-04T19:50:50.514" v="175" actId="1038"/>
          <ac:spMkLst>
            <pc:docMk/>
            <pc:sldMk cId="699588183" sldId="285"/>
            <ac:spMk id="31" creationId="{248D9515-FA8E-4F24-9DD8-FE556ECB858E}"/>
          </ac:spMkLst>
        </pc:spChg>
        <pc:spChg chg="add del mod">
          <ac:chgData name="Zhijun William Zhang" userId="d29d53e5-ea5f-431e-93fb-b3187eb112b1" providerId="ADAL" clId="{0790C84E-9C6B-4A5C-9896-1428A5F337D9}" dt="2019-11-04T19:52:21.567" v="226"/>
          <ac:spMkLst>
            <pc:docMk/>
            <pc:sldMk cId="699588183" sldId="285"/>
            <ac:spMk id="32" creationId="{5EE22ACE-49DE-4253-88C1-04D104506F45}"/>
          </ac:spMkLst>
        </pc:spChg>
        <pc:spChg chg="add mod">
          <ac:chgData name="Zhijun William Zhang" userId="d29d53e5-ea5f-431e-93fb-b3187eb112b1" providerId="ADAL" clId="{0790C84E-9C6B-4A5C-9896-1428A5F337D9}" dt="2019-11-04T19:52:58.579" v="248" actId="20577"/>
          <ac:spMkLst>
            <pc:docMk/>
            <pc:sldMk cId="699588183" sldId="285"/>
            <ac:spMk id="33" creationId="{BE8D0227-86F1-4CF2-BBD0-4E1868654B14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35" creationId="{E485E4AC-16DB-4904-B261-1B750DE26192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36" creationId="{EAB7FF24-701D-4542-857C-92CA9E412778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37" creationId="{6A515D64-572B-45C1-93D6-6C088289DE1F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38" creationId="{18468A86-63D2-4764-BC8C-DF027CB6F5CD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39" creationId="{3A1528A1-BC65-4773-AF14-A8D5ACEA7212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45" creationId="{694F0229-C9F7-4CB6-87F0-60E153AC9295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46" creationId="{B2457EF3-B903-43E0-BEF8-E40D3A7E5CD4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47" creationId="{58F005A6-4894-44F6-BF97-623CF62D2216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48" creationId="{EBE2BCA0-8A3D-421B-881E-64C59D9FA8EC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49" creationId="{FC5E61FE-C6A0-4E6A-B78F-083027F57340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50" creationId="{0D6E62D5-ADF0-47B8-87A4-498D3CC3BFD0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51" creationId="{ECA0DA70-AC2D-4F9D-87FE-E468DBD6993F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52" creationId="{9F49D59D-84B0-42AD-AE79-8F40FCA6E35B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53" creationId="{4C15A53C-1705-4E01-9FBD-497B43C87698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54" creationId="{AAC91A4D-7D3D-40BF-AD70-1B85F03BD117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55" creationId="{FA949F8F-7A93-4DDB-B153-DC549C491D7B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56" creationId="{3AA2FE74-9077-4F23-8929-5386CB2E789D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57" creationId="{24EF700F-83C3-4A49-A831-ACC9E6090ED1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58" creationId="{DB62513A-9D09-4CD0-8971-7EA9A0BC74EB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59" creationId="{0A506F7A-60EF-4D80-A0FC-625DCCB7C1D2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60" creationId="{914A71C9-AC7B-408F-BE6B-615C44406A0B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61" creationId="{8F228589-7022-4BA2-B06F-0A17E95CB494}"/>
          </ac:spMkLst>
        </pc:spChg>
        <pc:spChg chg="add del">
          <ac:chgData name="Zhijun William Zhang" userId="d29d53e5-ea5f-431e-93fb-b3187eb112b1" providerId="ADAL" clId="{0790C84E-9C6B-4A5C-9896-1428A5F337D9}" dt="2019-11-04T19:52:56.734" v="245"/>
          <ac:spMkLst>
            <pc:docMk/>
            <pc:sldMk cId="699588183" sldId="285"/>
            <ac:spMk id="62" creationId="{3B4D9E35-0E3B-4689-BCD8-80FC5D2B6B8A}"/>
          </ac:spMkLst>
        </pc:spChg>
        <pc:grpChg chg="add mod">
          <ac:chgData name="Zhijun William Zhang" userId="d29d53e5-ea5f-431e-93fb-b3187eb112b1" providerId="ADAL" clId="{0790C84E-9C6B-4A5C-9896-1428A5F337D9}" dt="2019-11-04T19:50:50.514" v="175" actId="1038"/>
          <ac:grpSpMkLst>
            <pc:docMk/>
            <pc:sldMk cId="699588183" sldId="285"/>
            <ac:grpSpMk id="9" creationId="{547BA806-9957-4EB1-A3BC-39B9E792F911}"/>
          </ac:grpSpMkLst>
        </pc:grpChg>
        <pc:grpChg chg="add del">
          <ac:chgData name="Zhijun William Zhang" userId="d29d53e5-ea5f-431e-93fb-b3187eb112b1" providerId="ADAL" clId="{0790C84E-9C6B-4A5C-9896-1428A5F337D9}" dt="2019-11-04T19:52:56.734" v="245"/>
          <ac:grpSpMkLst>
            <pc:docMk/>
            <pc:sldMk cId="699588183" sldId="285"/>
            <ac:grpSpMk id="40" creationId="{ECD0D92F-4A50-45B2-999F-8E040A4F5862}"/>
          </ac:grpSpMkLst>
        </pc:grpChg>
        <pc:graphicFrameChg chg="add mod">
          <ac:chgData name="Zhijun William Zhang" userId="d29d53e5-ea5f-431e-93fb-b3187eb112b1" providerId="ADAL" clId="{0790C84E-9C6B-4A5C-9896-1428A5F337D9}" dt="2019-11-04T19:50:50.514" v="175" actId="1038"/>
          <ac:graphicFrameMkLst>
            <pc:docMk/>
            <pc:sldMk cId="699588183" sldId="285"/>
            <ac:graphicFrameMk id="3" creationId="{11E0113B-B0A2-45AA-8D31-C78638BBC652}"/>
          </ac:graphicFrameMkLst>
        </pc:graphicFrameChg>
        <pc:graphicFrameChg chg="add del">
          <ac:chgData name="Zhijun William Zhang" userId="d29d53e5-ea5f-431e-93fb-b3187eb112b1" providerId="ADAL" clId="{0790C84E-9C6B-4A5C-9896-1428A5F337D9}" dt="2019-11-04T19:52:56.734" v="245"/>
          <ac:graphicFrameMkLst>
            <pc:docMk/>
            <pc:sldMk cId="699588183" sldId="285"/>
            <ac:graphicFrameMk id="34" creationId="{707CDD40-9345-4D5E-820C-81C94F07C46F}"/>
          </ac:graphicFrameMkLst>
        </pc:graphicFrameChg>
      </pc:sldChg>
      <pc:sldChg chg="addSp delSp modSp add">
        <pc:chgData name="Zhijun William Zhang" userId="d29d53e5-ea5f-431e-93fb-b3187eb112b1" providerId="ADAL" clId="{0790C84E-9C6B-4A5C-9896-1428A5F337D9}" dt="2019-11-04T20:04:23.093" v="427" actId="20577"/>
        <pc:sldMkLst>
          <pc:docMk/>
          <pc:sldMk cId="3578210363" sldId="285"/>
        </pc:sldMkLst>
        <pc:spChg chg="del">
          <ac:chgData name="Zhijun William Zhang" userId="d29d53e5-ea5f-431e-93fb-b3187eb112b1" providerId="ADAL" clId="{0790C84E-9C6B-4A5C-9896-1428A5F337D9}" dt="2019-11-04T19:53:23.237" v="252" actId="478"/>
          <ac:spMkLst>
            <pc:docMk/>
            <pc:sldMk cId="3578210363" sldId="285"/>
            <ac:spMk id="12" creationId="{00000000-0000-0000-0000-000000000000}"/>
          </ac:spMkLst>
        </pc:spChg>
        <pc:spChg chg="mod">
          <ac:chgData name="Zhijun William Zhang" userId="d29d53e5-ea5f-431e-93fb-b3187eb112b1" providerId="ADAL" clId="{0790C84E-9C6B-4A5C-9896-1428A5F337D9}" dt="2019-11-04T20:04:23.093" v="427" actId="20577"/>
          <ac:spMkLst>
            <pc:docMk/>
            <pc:sldMk cId="3578210363" sldId="285"/>
            <ac:spMk id="36" creationId="{E5D7D908-0015-438D-8FD2-9D97A65549B5}"/>
          </ac:spMkLst>
        </pc:spChg>
        <pc:spChg chg="del">
          <ac:chgData name="Zhijun William Zhang" userId="d29d53e5-ea5f-431e-93fb-b3187eb112b1" providerId="ADAL" clId="{0790C84E-9C6B-4A5C-9896-1428A5F337D9}" dt="2019-11-04T19:53:23.237" v="252" actId="478"/>
          <ac:spMkLst>
            <pc:docMk/>
            <pc:sldMk cId="3578210363" sldId="285"/>
            <ac:spMk id="37" creationId="{F2411F40-BAB9-42B9-AEB4-BD3D6F1898E0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39" creationId="{35D5BFF0-62D7-46B5-80F6-3A38831D0353}"/>
          </ac:spMkLst>
        </pc:spChg>
        <pc:spChg chg="del">
          <ac:chgData name="Zhijun William Zhang" userId="d29d53e5-ea5f-431e-93fb-b3187eb112b1" providerId="ADAL" clId="{0790C84E-9C6B-4A5C-9896-1428A5F337D9}" dt="2019-11-04T19:53:23.237" v="252" actId="478"/>
          <ac:spMkLst>
            <pc:docMk/>
            <pc:sldMk cId="3578210363" sldId="285"/>
            <ac:spMk id="40" creationId="{00000000-0000-0000-0000-000000000000}"/>
          </ac:spMkLst>
        </pc:spChg>
        <pc:spChg chg="del">
          <ac:chgData name="Zhijun William Zhang" userId="d29d53e5-ea5f-431e-93fb-b3187eb112b1" providerId="ADAL" clId="{0790C84E-9C6B-4A5C-9896-1428A5F337D9}" dt="2019-11-04T19:53:23.237" v="252" actId="478"/>
          <ac:spMkLst>
            <pc:docMk/>
            <pc:sldMk cId="3578210363" sldId="285"/>
            <ac:spMk id="41" creationId="{00000000-0000-0000-0000-000000000000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42" creationId="{6A108C8E-14D4-498B-BD63-B77944A297CA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43" creationId="{00EF7936-CB49-42ED-A11F-D71B6DE52547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44" creationId="{6BCAF55B-35A8-43DB-896E-E598FEAFA569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46" creationId="{BEBB33DD-3021-4554-BE12-B8544284D27F}"/>
          </ac:spMkLst>
        </pc:spChg>
        <pc:spChg chg="del">
          <ac:chgData name="Zhijun William Zhang" userId="d29d53e5-ea5f-431e-93fb-b3187eb112b1" providerId="ADAL" clId="{0790C84E-9C6B-4A5C-9896-1428A5F337D9}" dt="2019-11-04T19:53:23.237" v="252" actId="478"/>
          <ac:spMkLst>
            <pc:docMk/>
            <pc:sldMk cId="3578210363" sldId="285"/>
            <ac:spMk id="49" creationId="{00000000-0000-0000-0000-000000000000}"/>
          </ac:spMkLst>
        </pc:spChg>
        <pc:spChg chg="mod">
          <ac:chgData name="Zhijun William Zhang" userId="d29d53e5-ea5f-431e-93fb-b3187eb112b1" providerId="ADAL" clId="{0790C84E-9C6B-4A5C-9896-1428A5F337D9}" dt="2019-11-04T19:55:12.257" v="340" actId="207"/>
          <ac:spMkLst>
            <pc:docMk/>
            <pc:sldMk cId="3578210363" sldId="285"/>
            <ac:spMk id="50" creationId="{699E915B-12B6-4D4A-94BB-E497D1B3A0C4}"/>
          </ac:spMkLst>
        </pc:spChg>
        <pc:spChg chg="mod">
          <ac:chgData name="Zhijun William Zhang" userId="d29d53e5-ea5f-431e-93fb-b3187eb112b1" providerId="ADAL" clId="{0790C84E-9C6B-4A5C-9896-1428A5F337D9}" dt="2019-11-04T19:55:22.108" v="341" actId="207"/>
          <ac:spMkLst>
            <pc:docMk/>
            <pc:sldMk cId="3578210363" sldId="285"/>
            <ac:spMk id="51" creationId="{D1885A2B-6D9A-4B6A-9E2B-688A391137C9}"/>
          </ac:spMkLst>
        </pc:spChg>
        <pc:spChg chg="mod">
          <ac:chgData name="Zhijun William Zhang" userId="d29d53e5-ea5f-431e-93fb-b3187eb112b1" providerId="ADAL" clId="{0790C84E-9C6B-4A5C-9896-1428A5F337D9}" dt="2019-11-04T19:55:30.311" v="342" actId="207"/>
          <ac:spMkLst>
            <pc:docMk/>
            <pc:sldMk cId="3578210363" sldId="285"/>
            <ac:spMk id="52" creationId="{5C93D2D8-D268-47D0-A46D-6384DBFCB869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53" creationId="{6540A0FF-B920-4C7E-AC7A-C046A8D566DE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54" creationId="{8352B3BE-5597-4CF7-AE4C-2D313614B95E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55" creationId="{9986E48D-9DBB-4AF3-ACE4-5327ED5C8862}"/>
          </ac:spMkLst>
        </pc:spChg>
        <pc:spChg chg="add mod">
          <ac:chgData name="Zhijun William Zhang" userId="d29d53e5-ea5f-431e-93fb-b3187eb112b1" providerId="ADAL" clId="{0790C84E-9C6B-4A5C-9896-1428A5F337D9}" dt="2019-11-04T19:57:51.427" v="351" actId="20577"/>
          <ac:spMkLst>
            <pc:docMk/>
            <pc:sldMk cId="3578210363" sldId="285"/>
            <ac:spMk id="56" creationId="{8E80A411-E853-445C-B1AB-3470018061BF}"/>
          </ac:spMkLst>
        </pc:spChg>
        <pc:spChg chg="add mod">
          <ac:chgData name="Zhijun William Zhang" userId="d29d53e5-ea5f-431e-93fb-b3187eb112b1" providerId="ADAL" clId="{0790C84E-9C6B-4A5C-9896-1428A5F337D9}" dt="2019-11-04T19:58:04.153" v="357" actId="20577"/>
          <ac:spMkLst>
            <pc:docMk/>
            <pc:sldMk cId="3578210363" sldId="285"/>
            <ac:spMk id="57" creationId="{24C82E12-BE5C-4DEF-8B89-445F6D0FB820}"/>
          </ac:spMkLst>
        </pc:spChg>
        <pc:spChg chg="add mod">
          <ac:chgData name="Zhijun William Zhang" userId="d29d53e5-ea5f-431e-93fb-b3187eb112b1" providerId="ADAL" clId="{0790C84E-9C6B-4A5C-9896-1428A5F337D9}" dt="2019-11-04T19:58:27.736" v="359" actId="6549"/>
          <ac:spMkLst>
            <pc:docMk/>
            <pc:sldMk cId="3578210363" sldId="285"/>
            <ac:spMk id="58" creationId="{0CAD05B8-50DB-406D-8AD0-A9DE42767AEF}"/>
          </ac:spMkLst>
        </pc:spChg>
        <pc:spChg chg="add mod">
          <ac:chgData name="Zhijun William Zhang" userId="d29d53e5-ea5f-431e-93fb-b3187eb112b1" providerId="ADAL" clId="{0790C84E-9C6B-4A5C-9896-1428A5F337D9}" dt="2019-11-04T19:59:08.331" v="386" actId="20577"/>
          <ac:spMkLst>
            <pc:docMk/>
            <pc:sldMk cId="3578210363" sldId="285"/>
            <ac:spMk id="59" creationId="{EEB28D62-710C-46F2-8B06-CC029CE647B1}"/>
          </ac:spMkLst>
        </pc:spChg>
        <pc:spChg chg="add mod">
          <ac:chgData name="Zhijun William Zhang" userId="d29d53e5-ea5f-431e-93fb-b3187eb112b1" providerId="ADAL" clId="{0790C84E-9C6B-4A5C-9896-1428A5F337D9}" dt="2019-11-04T19:59:34.661" v="388" actId="6549"/>
          <ac:spMkLst>
            <pc:docMk/>
            <pc:sldMk cId="3578210363" sldId="285"/>
            <ac:spMk id="60" creationId="{9D07CB2D-CF23-4A10-A777-23622321745A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61" creationId="{6A5D989D-4219-40BA-B9F0-C82CEAEECCF1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62" creationId="{CF4E66D1-088C-4FC0-AE4A-FD119E966FB8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63" creationId="{98041BAD-640B-472C-ACFC-7EF559BDBFA8}"/>
          </ac:spMkLst>
        </pc:spChg>
        <pc:spChg chg="add mod">
          <ac:chgData name="Zhijun William Zhang" userId="d29d53e5-ea5f-431e-93fb-b3187eb112b1" providerId="ADAL" clId="{0790C84E-9C6B-4A5C-9896-1428A5F337D9}" dt="2019-11-04T19:58:17.077" v="358" actId="6549"/>
          <ac:spMkLst>
            <pc:docMk/>
            <pc:sldMk cId="3578210363" sldId="285"/>
            <ac:spMk id="64" creationId="{94350291-4D51-4C2B-8506-A34F2D9D23C6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65" creationId="{C1ED49DE-6D2E-40DC-98E0-F8F53B91C23D}"/>
          </ac:spMkLst>
        </pc:spChg>
        <pc:spChg chg="add mod">
          <ac:chgData name="Zhijun William Zhang" userId="d29d53e5-ea5f-431e-93fb-b3187eb112b1" providerId="ADAL" clId="{0790C84E-9C6B-4A5C-9896-1428A5F337D9}" dt="2019-11-04T19:58:50.468" v="372" actId="6549"/>
          <ac:spMkLst>
            <pc:docMk/>
            <pc:sldMk cId="3578210363" sldId="285"/>
            <ac:spMk id="66" creationId="{13E6A8A7-3C97-4F47-AF79-534A80DA73E7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67" creationId="{5CD6BA1E-6EE6-4932-B9B4-F43DC1D371C2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68" creationId="{7F5A3C9F-1688-423F-A546-548A466B5475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69" creationId="{693296E9-D062-4EB2-AF3E-B142CFA5249F}"/>
          </ac:spMkLst>
        </pc:spChg>
        <pc:spChg chg="add mod">
          <ac:chgData name="Zhijun William Zhang" userId="d29d53e5-ea5f-431e-93fb-b3187eb112b1" providerId="ADAL" clId="{0790C84E-9C6B-4A5C-9896-1428A5F337D9}" dt="2019-11-04T19:55:58.803" v="343" actId="164"/>
          <ac:spMkLst>
            <pc:docMk/>
            <pc:sldMk cId="3578210363" sldId="285"/>
            <ac:spMk id="70" creationId="{5BF107D2-FBCD-4226-A152-BE1099BC247D}"/>
          </ac:spMkLst>
        </pc:spChg>
        <pc:spChg chg="del">
          <ac:chgData name="Zhijun William Zhang" userId="d29d53e5-ea5f-431e-93fb-b3187eb112b1" providerId="ADAL" clId="{0790C84E-9C6B-4A5C-9896-1428A5F337D9}" dt="2019-11-04T19:53:23.237" v="252" actId="478"/>
          <ac:spMkLst>
            <pc:docMk/>
            <pc:sldMk cId="3578210363" sldId="285"/>
            <ac:spMk id="111" creationId="{00000000-0000-0000-0000-000000000000}"/>
          </ac:spMkLst>
        </pc:spChg>
        <pc:spChg chg="del">
          <ac:chgData name="Zhijun William Zhang" userId="d29d53e5-ea5f-431e-93fb-b3187eb112b1" providerId="ADAL" clId="{0790C84E-9C6B-4A5C-9896-1428A5F337D9}" dt="2019-11-04T19:53:23.237" v="252" actId="478"/>
          <ac:spMkLst>
            <pc:docMk/>
            <pc:sldMk cId="3578210363" sldId="285"/>
            <ac:spMk id="139" creationId="{00000000-0000-0000-0000-000000000000}"/>
          </ac:spMkLst>
        </pc:spChg>
        <pc:spChg chg="del">
          <ac:chgData name="Zhijun William Zhang" userId="d29d53e5-ea5f-431e-93fb-b3187eb112b1" providerId="ADAL" clId="{0790C84E-9C6B-4A5C-9896-1428A5F337D9}" dt="2019-11-04T19:53:23.237" v="252" actId="478"/>
          <ac:spMkLst>
            <pc:docMk/>
            <pc:sldMk cId="3578210363" sldId="285"/>
            <ac:spMk id="140" creationId="{00000000-0000-0000-0000-000000000000}"/>
          </ac:spMkLst>
        </pc:spChg>
        <pc:spChg chg="del">
          <ac:chgData name="Zhijun William Zhang" userId="d29d53e5-ea5f-431e-93fb-b3187eb112b1" providerId="ADAL" clId="{0790C84E-9C6B-4A5C-9896-1428A5F337D9}" dt="2019-11-04T19:53:23.237" v="252" actId="478"/>
          <ac:spMkLst>
            <pc:docMk/>
            <pc:sldMk cId="3578210363" sldId="285"/>
            <ac:spMk id="141" creationId="{00000000-0000-0000-0000-000000000000}"/>
          </ac:spMkLst>
        </pc:spChg>
        <pc:spChg chg="del">
          <ac:chgData name="Zhijun William Zhang" userId="d29d53e5-ea5f-431e-93fb-b3187eb112b1" providerId="ADAL" clId="{0790C84E-9C6B-4A5C-9896-1428A5F337D9}" dt="2019-11-04T19:53:23.237" v="252" actId="478"/>
          <ac:spMkLst>
            <pc:docMk/>
            <pc:sldMk cId="3578210363" sldId="285"/>
            <ac:spMk id="142" creationId="{00000000-0000-0000-0000-000000000000}"/>
          </ac:spMkLst>
        </pc:spChg>
        <pc:spChg chg="del">
          <ac:chgData name="Zhijun William Zhang" userId="d29d53e5-ea5f-431e-93fb-b3187eb112b1" providerId="ADAL" clId="{0790C84E-9C6B-4A5C-9896-1428A5F337D9}" dt="2019-11-04T19:53:23.237" v="252" actId="478"/>
          <ac:spMkLst>
            <pc:docMk/>
            <pc:sldMk cId="3578210363" sldId="285"/>
            <ac:spMk id="159" creationId="{00000000-0000-0000-0000-000000000000}"/>
          </ac:spMkLst>
        </pc:spChg>
        <pc:spChg chg="del">
          <ac:chgData name="Zhijun William Zhang" userId="d29d53e5-ea5f-431e-93fb-b3187eb112b1" providerId="ADAL" clId="{0790C84E-9C6B-4A5C-9896-1428A5F337D9}" dt="2019-11-04T19:53:18.366" v="251" actId="478"/>
          <ac:spMkLst>
            <pc:docMk/>
            <pc:sldMk cId="3578210363" sldId="285"/>
            <ac:spMk id="160" creationId="{00000000-0000-0000-0000-000000000000}"/>
          </ac:spMkLst>
        </pc:spChg>
        <pc:grpChg chg="add mod">
          <ac:chgData name="Zhijun William Zhang" userId="d29d53e5-ea5f-431e-93fb-b3187eb112b1" providerId="ADAL" clId="{0790C84E-9C6B-4A5C-9896-1428A5F337D9}" dt="2019-11-04T20:02:22.404" v="392" actId="14100"/>
          <ac:grpSpMkLst>
            <pc:docMk/>
            <pc:sldMk cId="3578210363" sldId="285"/>
            <ac:grpSpMk id="2" creationId="{50E7419E-2BEA-4A93-AF30-733C71147CE0}"/>
          </ac:grpSpMkLst>
        </pc:grpChg>
        <pc:grpChg chg="del">
          <ac:chgData name="Zhijun William Zhang" userId="d29d53e5-ea5f-431e-93fb-b3187eb112b1" providerId="ADAL" clId="{0790C84E-9C6B-4A5C-9896-1428A5F337D9}" dt="2019-11-04T19:53:23.237" v="252" actId="478"/>
          <ac:grpSpMkLst>
            <pc:docMk/>
            <pc:sldMk cId="3578210363" sldId="285"/>
            <ac:grpSpMk id="5" creationId="{00000000-0000-0000-0000-000000000000}"/>
          </ac:grpSpMkLst>
        </pc:grpChg>
        <pc:grpChg chg="del">
          <ac:chgData name="Zhijun William Zhang" userId="d29d53e5-ea5f-431e-93fb-b3187eb112b1" providerId="ADAL" clId="{0790C84E-9C6B-4A5C-9896-1428A5F337D9}" dt="2019-11-04T19:53:23.237" v="252" actId="478"/>
          <ac:grpSpMkLst>
            <pc:docMk/>
            <pc:sldMk cId="3578210363" sldId="285"/>
            <ac:grpSpMk id="24" creationId="{00000000-0000-0000-0000-000000000000}"/>
          </ac:grpSpMkLst>
        </pc:grpChg>
        <pc:grpChg chg="del">
          <ac:chgData name="Zhijun William Zhang" userId="d29d53e5-ea5f-431e-93fb-b3187eb112b1" providerId="ADAL" clId="{0790C84E-9C6B-4A5C-9896-1428A5F337D9}" dt="2019-11-04T19:53:23.237" v="252" actId="478"/>
          <ac:grpSpMkLst>
            <pc:docMk/>
            <pc:sldMk cId="3578210363" sldId="285"/>
            <ac:grpSpMk id="26" creationId="{00000000-0000-0000-0000-000000000000}"/>
          </ac:grpSpMkLst>
        </pc:grpChg>
        <pc:grpChg chg="add mod">
          <ac:chgData name="Zhijun William Zhang" userId="d29d53e5-ea5f-431e-93fb-b3187eb112b1" providerId="ADAL" clId="{0790C84E-9C6B-4A5C-9896-1428A5F337D9}" dt="2019-11-04T19:55:58.803" v="343" actId="164"/>
          <ac:grpSpMkLst>
            <pc:docMk/>
            <pc:sldMk cId="3578210363" sldId="285"/>
            <ac:grpSpMk id="47" creationId="{E910233B-E99D-4216-A566-73080B0FB888}"/>
          </ac:grpSpMkLst>
        </pc:grpChg>
        <pc:grpChg chg="del">
          <ac:chgData name="Zhijun William Zhang" userId="d29d53e5-ea5f-431e-93fb-b3187eb112b1" providerId="ADAL" clId="{0790C84E-9C6B-4A5C-9896-1428A5F337D9}" dt="2019-11-04T19:53:23.237" v="252" actId="478"/>
          <ac:grpSpMkLst>
            <pc:docMk/>
            <pc:sldMk cId="3578210363" sldId="285"/>
            <ac:grpSpMk id="115" creationId="{00000000-0000-0000-0000-000000000000}"/>
          </ac:grpSpMkLst>
        </pc:grpChg>
        <pc:grpChg chg="del">
          <ac:chgData name="Zhijun William Zhang" userId="d29d53e5-ea5f-431e-93fb-b3187eb112b1" providerId="ADAL" clId="{0790C84E-9C6B-4A5C-9896-1428A5F337D9}" dt="2019-11-04T19:53:23.237" v="252" actId="478"/>
          <ac:grpSpMkLst>
            <pc:docMk/>
            <pc:sldMk cId="3578210363" sldId="285"/>
            <ac:grpSpMk id="123" creationId="{00000000-0000-0000-0000-000000000000}"/>
          </ac:grpSpMkLst>
        </pc:grpChg>
        <pc:graphicFrameChg chg="add mod">
          <ac:chgData name="Zhijun William Zhang" userId="d29d53e5-ea5f-431e-93fb-b3187eb112b1" providerId="ADAL" clId="{0790C84E-9C6B-4A5C-9896-1428A5F337D9}" dt="2019-11-04T19:55:58.803" v="343" actId="164"/>
          <ac:graphicFrameMkLst>
            <pc:docMk/>
            <pc:sldMk cId="3578210363" sldId="285"/>
            <ac:graphicFrameMk id="38" creationId="{80D76EE6-9F88-4F42-925D-C5A6F9034F9C}"/>
          </ac:graphicFrameMkLst>
        </pc:graphicFrameChg>
      </pc:sldChg>
      <pc:sldChg chg="add del">
        <pc:chgData name="Zhijun William Zhang" userId="d29d53e5-ea5f-431e-93fb-b3187eb112b1" providerId="ADAL" clId="{0790C84E-9C6B-4A5C-9896-1428A5F337D9}" dt="2019-11-04T20:07:31.436" v="429" actId="2696"/>
        <pc:sldMkLst>
          <pc:docMk/>
          <pc:sldMk cId="105850471" sldId="286"/>
        </pc:sldMkLst>
      </pc:sldChg>
      <pc:sldChg chg="addSp delSp modSp add modNotesTx">
        <pc:chgData name="Zhijun William Zhang" userId="d29d53e5-ea5f-431e-93fb-b3187eb112b1" providerId="ADAL" clId="{0790C84E-9C6B-4A5C-9896-1428A5F337D9}" dt="2019-11-04T21:52:44.591" v="1294" actId="5793"/>
        <pc:sldMkLst>
          <pc:docMk/>
          <pc:sldMk cId="1626154238" sldId="286"/>
        </pc:sldMkLst>
        <pc:spChg chg="add mod">
          <ac:chgData name="Zhijun William Zhang" userId="d29d53e5-ea5f-431e-93fb-b3187eb112b1" providerId="ADAL" clId="{0790C84E-9C6B-4A5C-9896-1428A5F337D9}" dt="2019-11-04T20:11:47.917" v="543" actId="14100"/>
          <ac:spMkLst>
            <pc:docMk/>
            <pc:sldMk cId="1626154238" sldId="286"/>
            <ac:spMk id="3" creationId="{4AED047E-0269-43F9-9619-94775FBB32D5}"/>
          </ac:spMkLst>
        </pc:spChg>
        <pc:spChg chg="mod">
          <ac:chgData name="Zhijun William Zhang" userId="d29d53e5-ea5f-431e-93fb-b3187eb112b1" providerId="ADAL" clId="{0790C84E-9C6B-4A5C-9896-1428A5F337D9}" dt="2019-11-04T21:52:44.591" v="1294" actId="5793"/>
          <ac:spMkLst>
            <pc:docMk/>
            <pc:sldMk cId="1626154238" sldId="286"/>
            <ac:spMk id="36" creationId="{E5D7D908-0015-438D-8FD2-9D97A65549B5}"/>
          </ac:spMkLst>
        </pc:spChg>
        <pc:grpChg chg="del">
          <ac:chgData name="Zhijun William Zhang" userId="d29d53e5-ea5f-431e-93fb-b3187eb112b1" providerId="ADAL" clId="{0790C84E-9C6B-4A5C-9896-1428A5F337D9}" dt="2019-11-04T20:07:47.769" v="450" actId="478"/>
          <ac:grpSpMkLst>
            <pc:docMk/>
            <pc:sldMk cId="1626154238" sldId="286"/>
            <ac:grpSpMk id="2" creationId="{50E7419E-2BEA-4A93-AF30-733C71147CE0}"/>
          </ac:grpSpMkLst>
        </pc:grpChg>
        <pc:picChg chg="add mod">
          <ac:chgData name="Zhijun William Zhang" userId="d29d53e5-ea5f-431e-93fb-b3187eb112b1" providerId="ADAL" clId="{0790C84E-9C6B-4A5C-9896-1428A5F337D9}" dt="2019-11-04T20:10:09.149" v="452" actId="1076"/>
          <ac:picMkLst>
            <pc:docMk/>
            <pc:sldMk cId="1626154238" sldId="286"/>
            <ac:picMk id="1026" creationId="{50BB6347-7BFD-427E-A9AF-E09E6473A407}"/>
          </ac:picMkLst>
        </pc:picChg>
      </pc:sldChg>
      <pc:sldChg chg="add del ord">
        <pc:chgData name="Zhijun William Zhang" userId="d29d53e5-ea5f-431e-93fb-b3187eb112b1" providerId="ADAL" clId="{0790C84E-9C6B-4A5C-9896-1428A5F337D9}" dt="2019-11-04T20:24:27.248" v="606"/>
        <pc:sldMkLst>
          <pc:docMk/>
          <pc:sldMk cId="359663702" sldId="287"/>
        </pc:sldMkLst>
      </pc:sldChg>
      <pc:sldChg chg="addSp delSp modSp add ord">
        <pc:chgData name="Zhijun William Zhang" userId="d29d53e5-ea5f-431e-93fb-b3187eb112b1" providerId="ADAL" clId="{0790C84E-9C6B-4A5C-9896-1428A5F337D9}" dt="2019-11-04T21:51:22.544" v="1284" actId="20577"/>
        <pc:sldMkLst>
          <pc:docMk/>
          <pc:sldMk cId="4048575255" sldId="287"/>
        </pc:sldMkLst>
        <pc:spChg chg="del">
          <ac:chgData name="Zhijun William Zhang" userId="d29d53e5-ea5f-431e-93fb-b3187eb112b1" providerId="ADAL" clId="{0790C84E-9C6B-4A5C-9896-1428A5F337D9}" dt="2019-11-04T20:24:48.901" v="610" actId="478"/>
          <ac:spMkLst>
            <pc:docMk/>
            <pc:sldMk cId="4048575255" sldId="287"/>
            <ac:spMk id="3" creationId="{4AED047E-0269-43F9-9619-94775FBB32D5}"/>
          </ac:spMkLst>
        </pc:spChg>
        <pc:spChg chg="mod">
          <ac:chgData name="Zhijun William Zhang" userId="d29d53e5-ea5f-431e-93fb-b3187eb112b1" providerId="ADAL" clId="{0790C84E-9C6B-4A5C-9896-1428A5F337D9}" dt="2019-11-04T21:51:22.544" v="1284" actId="20577"/>
          <ac:spMkLst>
            <pc:docMk/>
            <pc:sldMk cId="4048575255" sldId="287"/>
            <ac:spMk id="36" creationId="{E5D7D908-0015-438D-8FD2-9D97A65549B5}"/>
          </ac:spMkLst>
        </pc:spChg>
        <pc:picChg chg="add mod">
          <ac:chgData name="Zhijun William Zhang" userId="d29d53e5-ea5f-431e-93fb-b3187eb112b1" providerId="ADAL" clId="{0790C84E-9C6B-4A5C-9896-1428A5F337D9}" dt="2019-11-04T20:27:10.120" v="616" actId="207"/>
          <ac:picMkLst>
            <pc:docMk/>
            <pc:sldMk cId="4048575255" sldId="287"/>
            <ac:picMk id="2" creationId="{AED6E33E-1B94-4A2A-B0F3-42599201C129}"/>
          </ac:picMkLst>
        </pc:picChg>
        <pc:picChg chg="del">
          <ac:chgData name="Zhijun William Zhang" userId="d29d53e5-ea5f-431e-93fb-b3187eb112b1" providerId="ADAL" clId="{0790C84E-9C6B-4A5C-9896-1428A5F337D9}" dt="2019-11-04T20:24:45.588" v="609" actId="478"/>
          <ac:picMkLst>
            <pc:docMk/>
            <pc:sldMk cId="4048575255" sldId="287"/>
            <ac:picMk id="1026" creationId="{50BB6347-7BFD-427E-A9AF-E09E6473A407}"/>
          </ac:picMkLst>
        </pc:picChg>
      </pc:sldChg>
      <pc:sldChg chg="modSp add">
        <pc:chgData name="Zhijun William Zhang" userId="d29d53e5-ea5f-431e-93fb-b3187eb112b1" providerId="ADAL" clId="{0790C84E-9C6B-4A5C-9896-1428A5F337D9}" dt="2019-11-04T21:52:04.947" v="1289" actId="5793"/>
        <pc:sldMkLst>
          <pc:docMk/>
          <pc:sldMk cId="3336407393" sldId="288"/>
        </pc:sldMkLst>
        <pc:spChg chg="mod">
          <ac:chgData name="Zhijun William Zhang" userId="d29d53e5-ea5f-431e-93fb-b3187eb112b1" providerId="ADAL" clId="{0790C84E-9C6B-4A5C-9896-1428A5F337D9}" dt="2019-11-04T21:52:04.947" v="1289" actId="5793"/>
          <ac:spMkLst>
            <pc:docMk/>
            <pc:sldMk cId="3336407393" sldId="288"/>
            <ac:spMk id="160" creationId="{00000000-0000-0000-0000-000000000000}"/>
          </ac:spMkLst>
        </pc:spChg>
      </pc:sldChg>
      <pc:sldChg chg="addSp delSp modSp add modNotesTx">
        <pc:chgData name="Zhijun William Zhang" userId="d29d53e5-ea5f-431e-93fb-b3187eb112b1" providerId="ADAL" clId="{0790C84E-9C6B-4A5C-9896-1428A5F337D9}" dt="2019-11-04T21:23:26.118" v="1160" actId="404"/>
        <pc:sldMkLst>
          <pc:docMk/>
          <pc:sldMk cId="2198554297" sldId="289"/>
        </pc:sldMkLst>
        <pc:spChg chg="add mod">
          <ac:chgData name="Zhijun William Zhang" userId="d29d53e5-ea5f-431e-93fb-b3187eb112b1" providerId="ADAL" clId="{0790C84E-9C6B-4A5C-9896-1428A5F337D9}" dt="2019-11-04T21:23:11.775" v="1159" actId="1037"/>
          <ac:spMkLst>
            <pc:docMk/>
            <pc:sldMk cId="2198554297" sldId="289"/>
            <ac:spMk id="2" creationId="{33CD4816-FF7C-47A7-9E36-B65940FE2C2E}"/>
          </ac:spMkLst>
        </pc:spChg>
        <pc:spChg chg="del">
          <ac:chgData name="Zhijun William Zhang" userId="d29d53e5-ea5f-431e-93fb-b3187eb112b1" providerId="ADAL" clId="{0790C84E-9C6B-4A5C-9896-1428A5F337D9}" dt="2019-11-04T20:56:19.119" v="950" actId="478"/>
          <ac:spMkLst>
            <pc:docMk/>
            <pc:sldMk cId="2198554297" sldId="289"/>
            <ac:spMk id="3" creationId="{4AED047E-0269-43F9-9619-94775FBB32D5}"/>
          </ac:spMkLst>
        </pc:spChg>
        <pc:spChg chg="add del mod">
          <ac:chgData name="Zhijun William Zhang" userId="d29d53e5-ea5f-431e-93fb-b3187eb112b1" providerId="ADAL" clId="{0790C84E-9C6B-4A5C-9896-1428A5F337D9}" dt="2019-11-04T21:17:11.247" v="1010" actId="478"/>
          <ac:spMkLst>
            <pc:docMk/>
            <pc:sldMk cId="2198554297" sldId="289"/>
            <ac:spMk id="5" creationId="{ACCDC120-72AE-41B4-8EEA-98A2507D013E}"/>
          </ac:spMkLst>
        </pc:spChg>
        <pc:spChg chg="mod">
          <ac:chgData name="Zhijun William Zhang" userId="d29d53e5-ea5f-431e-93fb-b3187eb112b1" providerId="ADAL" clId="{0790C84E-9C6B-4A5C-9896-1428A5F337D9}" dt="2019-11-04T20:58:11.438" v="960" actId="20577"/>
          <ac:spMkLst>
            <pc:docMk/>
            <pc:sldMk cId="2198554297" sldId="289"/>
            <ac:spMk id="36" creationId="{E5D7D908-0015-438D-8FD2-9D97A65549B5}"/>
          </ac:spMkLst>
        </pc:spChg>
        <pc:spChg chg="del">
          <ac:chgData name="Zhijun William Zhang" userId="d29d53e5-ea5f-431e-93fb-b3187eb112b1" providerId="ADAL" clId="{0790C84E-9C6B-4A5C-9896-1428A5F337D9}" dt="2019-11-04T21:17:18.407" v="1016" actId="478"/>
          <ac:spMkLst>
            <pc:docMk/>
            <pc:sldMk cId="2198554297" sldId="289"/>
            <ac:spMk id="101" creationId="{C966A407-AB65-480E-9B3E-7680ACAA4BD1}"/>
          </ac:spMkLst>
        </pc:spChg>
        <pc:spChg chg="add del mod">
          <ac:chgData name="Zhijun William Zhang" userId="d29d53e5-ea5f-431e-93fb-b3187eb112b1" providerId="ADAL" clId="{0790C84E-9C6B-4A5C-9896-1428A5F337D9}" dt="2019-11-04T21:17:15.743" v="1014" actId="478"/>
          <ac:spMkLst>
            <pc:docMk/>
            <pc:sldMk cId="2198554297" sldId="289"/>
            <ac:spMk id="103" creationId="{CADEB5F5-C51E-4767-8219-2D9FA8525AAB}"/>
          </ac:spMkLst>
        </pc:spChg>
        <pc:spChg chg="add del mod">
          <ac:chgData name="Zhijun William Zhang" userId="d29d53e5-ea5f-431e-93fb-b3187eb112b1" providerId="ADAL" clId="{0790C84E-9C6B-4A5C-9896-1428A5F337D9}" dt="2019-11-04T21:17:12.847" v="1011" actId="478"/>
          <ac:spMkLst>
            <pc:docMk/>
            <pc:sldMk cId="2198554297" sldId="289"/>
            <ac:spMk id="104" creationId="{2FA7DAF9-5B70-4328-ADEB-3CF4012DA25E}"/>
          </ac:spMkLst>
        </pc:spChg>
        <pc:spChg chg="add del mod">
          <ac:chgData name="Zhijun William Zhang" userId="d29d53e5-ea5f-431e-93fb-b3187eb112b1" providerId="ADAL" clId="{0790C84E-9C6B-4A5C-9896-1428A5F337D9}" dt="2019-11-04T21:17:04.288" v="1007" actId="478"/>
          <ac:spMkLst>
            <pc:docMk/>
            <pc:sldMk cId="2198554297" sldId="289"/>
            <ac:spMk id="105" creationId="{47EDD408-34B2-4D20-AD64-7B0783754931}"/>
          </ac:spMkLst>
        </pc:spChg>
        <pc:spChg chg="add">
          <ac:chgData name="Zhijun William Zhang" userId="d29d53e5-ea5f-431e-93fb-b3187eb112b1" providerId="ADAL" clId="{0790C84E-9C6B-4A5C-9896-1428A5F337D9}" dt="2019-11-04T21:17:22.878" v="1018"/>
          <ac:spMkLst>
            <pc:docMk/>
            <pc:sldMk cId="2198554297" sldId="289"/>
            <ac:spMk id="106" creationId="{F2CEB88E-039D-4918-B0DF-AC7FE398FFB7}"/>
          </ac:spMkLst>
        </pc:spChg>
        <pc:spChg chg="add mod">
          <ac:chgData name="Zhijun William Zhang" userId="d29d53e5-ea5f-431e-93fb-b3187eb112b1" providerId="ADAL" clId="{0790C84E-9C6B-4A5C-9896-1428A5F337D9}" dt="2019-11-04T21:18:50.408" v="1110" actId="1036"/>
          <ac:spMkLst>
            <pc:docMk/>
            <pc:sldMk cId="2198554297" sldId="289"/>
            <ac:spMk id="107" creationId="{8558102D-C49C-4953-93A5-33A6A4ACFBED}"/>
          </ac:spMkLst>
        </pc:spChg>
        <pc:spChg chg="add mod">
          <ac:chgData name="Zhijun William Zhang" userId="d29d53e5-ea5f-431e-93fb-b3187eb112b1" providerId="ADAL" clId="{0790C84E-9C6B-4A5C-9896-1428A5F337D9}" dt="2019-11-04T21:17:36.232" v="1037" actId="1036"/>
          <ac:spMkLst>
            <pc:docMk/>
            <pc:sldMk cId="2198554297" sldId="289"/>
            <ac:spMk id="108" creationId="{FE63E860-B655-41DF-BF57-B4A8E9733ADC}"/>
          </ac:spMkLst>
        </pc:spChg>
        <pc:spChg chg="add mod">
          <ac:chgData name="Zhijun William Zhang" userId="d29d53e5-ea5f-431e-93fb-b3187eb112b1" providerId="ADAL" clId="{0790C84E-9C6B-4A5C-9896-1428A5F337D9}" dt="2019-11-04T21:17:36.232" v="1037" actId="1036"/>
          <ac:spMkLst>
            <pc:docMk/>
            <pc:sldMk cId="2198554297" sldId="289"/>
            <ac:spMk id="109" creationId="{6A030F94-1CFA-4061-B943-6BEFEBF038B5}"/>
          </ac:spMkLst>
        </pc:spChg>
        <pc:spChg chg="add mod">
          <ac:chgData name="Zhijun William Zhang" userId="d29d53e5-ea5f-431e-93fb-b3187eb112b1" providerId="ADAL" clId="{0790C84E-9C6B-4A5C-9896-1428A5F337D9}" dt="2019-11-04T21:17:36.232" v="1037" actId="1036"/>
          <ac:spMkLst>
            <pc:docMk/>
            <pc:sldMk cId="2198554297" sldId="289"/>
            <ac:spMk id="110" creationId="{CA35EA1B-8489-4975-AF28-8F6CE4BFCADC}"/>
          </ac:spMkLst>
        </pc:spChg>
        <pc:spChg chg="add mod">
          <ac:chgData name="Zhijun William Zhang" userId="d29d53e5-ea5f-431e-93fb-b3187eb112b1" providerId="ADAL" clId="{0790C84E-9C6B-4A5C-9896-1428A5F337D9}" dt="2019-11-04T21:17:36.232" v="1037" actId="1036"/>
          <ac:spMkLst>
            <pc:docMk/>
            <pc:sldMk cId="2198554297" sldId="289"/>
            <ac:spMk id="227" creationId="{DEA2B1CE-7E61-4DB3-8EC2-CE2477C494B4}"/>
          </ac:spMkLst>
        </pc:spChg>
        <pc:spChg chg="add mod">
          <ac:chgData name="Zhijun William Zhang" userId="d29d53e5-ea5f-431e-93fb-b3187eb112b1" providerId="ADAL" clId="{0790C84E-9C6B-4A5C-9896-1428A5F337D9}" dt="2019-11-04T21:17:36.232" v="1037" actId="1036"/>
          <ac:spMkLst>
            <pc:docMk/>
            <pc:sldMk cId="2198554297" sldId="289"/>
            <ac:spMk id="228" creationId="{4725B855-4A04-48F3-B4CC-FF4CB2B7C92D}"/>
          </ac:spMkLst>
        </pc:spChg>
        <pc:spChg chg="add mod">
          <ac:chgData name="Zhijun William Zhang" userId="d29d53e5-ea5f-431e-93fb-b3187eb112b1" providerId="ADAL" clId="{0790C84E-9C6B-4A5C-9896-1428A5F337D9}" dt="2019-11-04T21:17:36.232" v="1037" actId="1036"/>
          <ac:spMkLst>
            <pc:docMk/>
            <pc:sldMk cId="2198554297" sldId="289"/>
            <ac:spMk id="229" creationId="{86D8E8AB-F189-486A-9A8C-8CE130D39222}"/>
          </ac:spMkLst>
        </pc:spChg>
        <pc:spChg chg="add mod">
          <ac:chgData name="Zhijun William Zhang" userId="d29d53e5-ea5f-431e-93fb-b3187eb112b1" providerId="ADAL" clId="{0790C84E-9C6B-4A5C-9896-1428A5F337D9}" dt="2019-11-04T21:23:26.118" v="1160" actId="404"/>
          <ac:spMkLst>
            <pc:docMk/>
            <pc:sldMk cId="2198554297" sldId="289"/>
            <ac:spMk id="230" creationId="{F88E56D1-7839-4659-B6D9-E32EAF15B33C}"/>
          </ac:spMkLst>
        </pc:spChg>
        <pc:grpChg chg="add del mod">
          <ac:chgData name="Zhijun William Zhang" userId="d29d53e5-ea5f-431e-93fb-b3187eb112b1" providerId="ADAL" clId="{0790C84E-9C6B-4A5C-9896-1428A5F337D9}" dt="2019-11-04T21:17:13.699" v="1012" actId="478"/>
          <ac:grpSpMkLst>
            <pc:docMk/>
            <pc:sldMk cId="2198554297" sldId="289"/>
            <ac:grpSpMk id="6" creationId="{37516C1D-DFC6-43FF-A01A-2C09ABAE72B6}"/>
          </ac:grpSpMkLst>
        </pc:grpChg>
        <pc:grpChg chg="add del mod">
          <ac:chgData name="Zhijun William Zhang" userId="d29d53e5-ea5f-431e-93fb-b3187eb112b1" providerId="ADAL" clId="{0790C84E-9C6B-4A5C-9896-1428A5F337D9}" dt="2019-11-04T21:17:16.424" v="1015" actId="478"/>
          <ac:grpSpMkLst>
            <pc:docMk/>
            <pc:sldMk cId="2198554297" sldId="289"/>
            <ac:grpSpMk id="46" creationId="{CCE231C9-ABBD-4E97-A3C8-9C3A9BA9CEB7}"/>
          </ac:grpSpMkLst>
        </pc:grpChg>
        <pc:grpChg chg="add del mod">
          <ac:chgData name="Zhijun William Zhang" userId="d29d53e5-ea5f-431e-93fb-b3187eb112b1" providerId="ADAL" clId="{0790C84E-9C6B-4A5C-9896-1428A5F337D9}" dt="2019-11-04T21:17:06.136" v="1008" actId="478"/>
          <ac:grpSpMkLst>
            <pc:docMk/>
            <pc:sldMk cId="2198554297" sldId="289"/>
            <ac:grpSpMk id="72" creationId="{D2575AFE-231A-4951-8BED-1F75430D685E}"/>
          </ac:grpSpMkLst>
        </pc:grpChg>
        <pc:grpChg chg="add del mod">
          <ac:chgData name="Zhijun William Zhang" userId="d29d53e5-ea5f-431e-93fb-b3187eb112b1" providerId="ADAL" clId="{0790C84E-9C6B-4A5C-9896-1428A5F337D9}" dt="2019-11-04T21:17:14.384" v="1013" actId="478"/>
          <ac:grpSpMkLst>
            <pc:docMk/>
            <pc:sldMk cId="2198554297" sldId="289"/>
            <ac:grpSpMk id="94" creationId="{29468F03-D3A3-4CBC-8C0B-F0012CC5BE23}"/>
          </ac:grpSpMkLst>
        </pc:grpChg>
        <pc:grpChg chg="add del mod">
          <ac:chgData name="Zhijun William Zhang" userId="d29d53e5-ea5f-431e-93fb-b3187eb112b1" providerId="ADAL" clId="{0790C84E-9C6B-4A5C-9896-1428A5F337D9}" dt="2019-11-04T21:17:20.028" v="1017" actId="478"/>
          <ac:grpSpMkLst>
            <pc:docMk/>
            <pc:sldMk cId="2198554297" sldId="289"/>
            <ac:grpSpMk id="99" creationId="{ECD5C8B9-489F-43F5-AB3C-14840AF36995}"/>
          </ac:grpSpMkLst>
        </pc:grpChg>
        <pc:grpChg chg="add mod">
          <ac:chgData name="Zhijun William Zhang" userId="d29d53e5-ea5f-431e-93fb-b3187eb112b1" providerId="ADAL" clId="{0790C84E-9C6B-4A5C-9896-1428A5F337D9}" dt="2019-11-04T21:17:36.232" v="1037" actId="1036"/>
          <ac:grpSpMkLst>
            <pc:docMk/>
            <pc:sldMk cId="2198554297" sldId="289"/>
            <ac:grpSpMk id="111" creationId="{45CA4A8C-3F36-4795-A5AC-D0F7B04D2B84}"/>
          </ac:grpSpMkLst>
        </pc:grpChg>
        <pc:grpChg chg="add mod">
          <ac:chgData name="Zhijun William Zhang" userId="d29d53e5-ea5f-431e-93fb-b3187eb112b1" providerId="ADAL" clId="{0790C84E-9C6B-4A5C-9896-1428A5F337D9}" dt="2019-11-04T21:17:36.232" v="1037" actId="1036"/>
          <ac:grpSpMkLst>
            <pc:docMk/>
            <pc:sldMk cId="2198554297" sldId="289"/>
            <ac:grpSpMk id="151" creationId="{BE3934E7-9790-4F80-911E-121EB494CAE4}"/>
          </ac:grpSpMkLst>
        </pc:grpChg>
        <pc:grpChg chg="add mod">
          <ac:chgData name="Zhijun William Zhang" userId="d29d53e5-ea5f-431e-93fb-b3187eb112b1" providerId="ADAL" clId="{0790C84E-9C6B-4A5C-9896-1428A5F337D9}" dt="2019-11-04T21:17:36.232" v="1037" actId="1036"/>
          <ac:grpSpMkLst>
            <pc:docMk/>
            <pc:sldMk cId="2198554297" sldId="289"/>
            <ac:grpSpMk id="190" creationId="{3250121E-F6F8-4A61-8014-C445784A835F}"/>
          </ac:grpSpMkLst>
        </pc:grpChg>
        <pc:picChg chg="del">
          <ac:chgData name="Zhijun William Zhang" userId="d29d53e5-ea5f-431e-93fb-b3187eb112b1" providerId="ADAL" clId="{0790C84E-9C6B-4A5C-9896-1428A5F337D9}" dt="2019-11-04T20:56:27.597" v="951" actId="478"/>
          <ac:picMkLst>
            <pc:docMk/>
            <pc:sldMk cId="2198554297" sldId="289"/>
            <ac:picMk id="1026" creationId="{50BB6347-7BFD-427E-A9AF-E09E6473A407}"/>
          </ac:picMkLst>
        </pc:picChg>
      </pc:sldChg>
      <pc:sldChg chg="add">
        <pc:chgData name="Zhijun William Zhang" userId="d29d53e5-ea5f-431e-93fb-b3187eb112b1" providerId="ADAL" clId="{0790C84E-9C6B-4A5C-9896-1428A5F337D9}" dt="2019-11-04T21:16:52.291" v="1005"/>
        <pc:sldMkLst>
          <pc:docMk/>
          <pc:sldMk cId="2133202346" sldId="290"/>
        </pc:sldMkLst>
      </pc:sldChg>
      <pc:sldChg chg="addSp delSp modSp add ord modNotesTx">
        <pc:chgData name="Zhijun William Zhang" userId="d29d53e5-ea5f-431e-93fb-b3187eb112b1" providerId="ADAL" clId="{0790C84E-9C6B-4A5C-9896-1428A5F337D9}" dt="2019-11-04T21:38:29.461" v="1227" actId="6549"/>
        <pc:sldMkLst>
          <pc:docMk/>
          <pc:sldMk cId="2094164910" sldId="291"/>
        </pc:sldMkLst>
        <pc:spChg chg="del">
          <ac:chgData name="Zhijun William Zhang" userId="d29d53e5-ea5f-431e-93fb-b3187eb112b1" providerId="ADAL" clId="{0790C84E-9C6B-4A5C-9896-1428A5F337D9}" dt="2019-11-04T21:37:58.114" v="1194" actId="478"/>
          <ac:spMkLst>
            <pc:docMk/>
            <pc:sldMk cId="2094164910" sldId="291"/>
            <ac:spMk id="3" creationId="{4AED047E-0269-43F9-9619-94775FBB32D5}"/>
          </ac:spMkLst>
        </pc:spChg>
        <pc:spChg chg="mod">
          <ac:chgData name="Zhijun William Zhang" userId="d29d53e5-ea5f-431e-93fb-b3187eb112b1" providerId="ADAL" clId="{0790C84E-9C6B-4A5C-9896-1428A5F337D9}" dt="2019-11-04T21:38:24.171" v="1226" actId="20577"/>
          <ac:spMkLst>
            <pc:docMk/>
            <pc:sldMk cId="2094164910" sldId="291"/>
            <ac:spMk id="36" creationId="{E5D7D908-0015-438D-8FD2-9D97A65549B5}"/>
          </ac:spMkLst>
        </pc:spChg>
        <pc:picChg chg="add mod">
          <ac:chgData name="Zhijun William Zhang" userId="d29d53e5-ea5f-431e-93fb-b3187eb112b1" providerId="ADAL" clId="{0790C84E-9C6B-4A5C-9896-1428A5F337D9}" dt="2019-11-04T21:38:04.970" v="1196" actId="14100"/>
          <ac:picMkLst>
            <pc:docMk/>
            <pc:sldMk cId="2094164910" sldId="291"/>
            <ac:picMk id="5" creationId="{F0EFD74A-9579-4EB1-9092-14885E2FD651}"/>
          </ac:picMkLst>
        </pc:picChg>
        <pc:picChg chg="del">
          <ac:chgData name="Zhijun William Zhang" userId="d29d53e5-ea5f-431e-93fb-b3187eb112b1" providerId="ADAL" clId="{0790C84E-9C6B-4A5C-9896-1428A5F337D9}" dt="2019-11-04T21:37:07.405" v="1186" actId="478"/>
          <ac:picMkLst>
            <pc:docMk/>
            <pc:sldMk cId="2094164910" sldId="291"/>
            <ac:picMk id="1026" creationId="{50BB6347-7BFD-427E-A9AF-E09E6473A407}"/>
          </ac:picMkLst>
        </pc:picChg>
      </pc:sldChg>
      <pc:sldChg chg="addSp delSp modSp add ord modAnim">
        <pc:chgData name="Zhijun William Zhang" userId="d29d53e5-ea5f-431e-93fb-b3187eb112b1" providerId="ADAL" clId="{0790C84E-9C6B-4A5C-9896-1428A5F337D9}" dt="2019-11-04T21:53:52.165" v="1296"/>
        <pc:sldMkLst>
          <pc:docMk/>
          <pc:sldMk cId="3083391807" sldId="292"/>
        </pc:sldMkLst>
        <pc:spChg chg="del">
          <ac:chgData name="Zhijun William Zhang" userId="d29d53e5-ea5f-431e-93fb-b3187eb112b1" providerId="ADAL" clId="{0790C84E-9C6B-4A5C-9896-1428A5F337D9}" dt="2019-11-04T21:40:31.357" v="1234" actId="478"/>
          <ac:spMkLst>
            <pc:docMk/>
            <pc:sldMk cId="3083391807" sldId="292"/>
            <ac:spMk id="2" creationId="{33CD4816-FF7C-47A7-9E36-B65940FE2C2E}"/>
          </ac:spMkLst>
        </pc:spChg>
        <pc:spChg chg="mod">
          <ac:chgData name="Zhijun William Zhang" userId="d29d53e5-ea5f-431e-93fb-b3187eb112b1" providerId="ADAL" clId="{0790C84E-9C6B-4A5C-9896-1428A5F337D9}" dt="2019-11-04T21:49:32.055" v="1281" actId="20577"/>
          <ac:spMkLst>
            <pc:docMk/>
            <pc:sldMk cId="3083391807" sldId="292"/>
            <ac:spMk id="36" creationId="{E5D7D908-0015-438D-8FD2-9D97A65549B5}"/>
          </ac:spMkLst>
        </pc:spChg>
        <pc:spChg chg="del">
          <ac:chgData name="Zhijun William Zhang" userId="d29d53e5-ea5f-431e-93fb-b3187eb112b1" providerId="ADAL" clId="{0790C84E-9C6B-4A5C-9896-1428A5F337D9}" dt="2019-11-04T21:40:31.357" v="1234" actId="478"/>
          <ac:spMkLst>
            <pc:docMk/>
            <pc:sldMk cId="3083391807" sldId="292"/>
            <ac:spMk id="106" creationId="{F2CEB88E-039D-4918-B0DF-AC7FE398FFB7}"/>
          </ac:spMkLst>
        </pc:spChg>
        <pc:spChg chg="del">
          <ac:chgData name="Zhijun William Zhang" userId="d29d53e5-ea5f-431e-93fb-b3187eb112b1" providerId="ADAL" clId="{0790C84E-9C6B-4A5C-9896-1428A5F337D9}" dt="2019-11-04T21:40:34.868" v="1235" actId="478"/>
          <ac:spMkLst>
            <pc:docMk/>
            <pc:sldMk cId="3083391807" sldId="292"/>
            <ac:spMk id="107" creationId="{8558102D-C49C-4953-93A5-33A6A4ACFBED}"/>
          </ac:spMkLst>
        </pc:spChg>
        <pc:spChg chg="del">
          <ac:chgData name="Zhijun William Zhang" userId="d29d53e5-ea5f-431e-93fb-b3187eb112b1" providerId="ADAL" clId="{0790C84E-9C6B-4A5C-9896-1428A5F337D9}" dt="2019-11-04T21:40:31.357" v="1234" actId="478"/>
          <ac:spMkLst>
            <pc:docMk/>
            <pc:sldMk cId="3083391807" sldId="292"/>
            <ac:spMk id="108" creationId="{FE63E860-B655-41DF-BF57-B4A8E9733ADC}"/>
          </ac:spMkLst>
        </pc:spChg>
        <pc:spChg chg="del">
          <ac:chgData name="Zhijun William Zhang" userId="d29d53e5-ea5f-431e-93fb-b3187eb112b1" providerId="ADAL" clId="{0790C84E-9C6B-4A5C-9896-1428A5F337D9}" dt="2019-11-04T21:40:31.357" v="1234" actId="478"/>
          <ac:spMkLst>
            <pc:docMk/>
            <pc:sldMk cId="3083391807" sldId="292"/>
            <ac:spMk id="109" creationId="{6A030F94-1CFA-4061-B943-6BEFEBF038B5}"/>
          </ac:spMkLst>
        </pc:spChg>
        <pc:spChg chg="del">
          <ac:chgData name="Zhijun William Zhang" userId="d29d53e5-ea5f-431e-93fb-b3187eb112b1" providerId="ADAL" clId="{0790C84E-9C6B-4A5C-9896-1428A5F337D9}" dt="2019-11-04T21:40:31.357" v="1234" actId="478"/>
          <ac:spMkLst>
            <pc:docMk/>
            <pc:sldMk cId="3083391807" sldId="292"/>
            <ac:spMk id="110" creationId="{CA35EA1B-8489-4975-AF28-8F6CE4BFCADC}"/>
          </ac:spMkLst>
        </pc:spChg>
        <pc:spChg chg="del">
          <ac:chgData name="Zhijun William Zhang" userId="d29d53e5-ea5f-431e-93fb-b3187eb112b1" providerId="ADAL" clId="{0790C84E-9C6B-4A5C-9896-1428A5F337D9}" dt="2019-11-04T21:40:31.357" v="1234" actId="478"/>
          <ac:spMkLst>
            <pc:docMk/>
            <pc:sldMk cId="3083391807" sldId="292"/>
            <ac:spMk id="227" creationId="{DEA2B1CE-7E61-4DB3-8EC2-CE2477C494B4}"/>
          </ac:spMkLst>
        </pc:spChg>
        <pc:spChg chg="del">
          <ac:chgData name="Zhijun William Zhang" userId="d29d53e5-ea5f-431e-93fb-b3187eb112b1" providerId="ADAL" clId="{0790C84E-9C6B-4A5C-9896-1428A5F337D9}" dt="2019-11-04T21:40:31.357" v="1234" actId="478"/>
          <ac:spMkLst>
            <pc:docMk/>
            <pc:sldMk cId="3083391807" sldId="292"/>
            <ac:spMk id="228" creationId="{4725B855-4A04-48F3-B4CC-FF4CB2B7C92D}"/>
          </ac:spMkLst>
        </pc:spChg>
        <pc:spChg chg="del">
          <ac:chgData name="Zhijun William Zhang" userId="d29d53e5-ea5f-431e-93fb-b3187eb112b1" providerId="ADAL" clId="{0790C84E-9C6B-4A5C-9896-1428A5F337D9}" dt="2019-11-04T21:40:31.357" v="1234" actId="478"/>
          <ac:spMkLst>
            <pc:docMk/>
            <pc:sldMk cId="3083391807" sldId="292"/>
            <ac:spMk id="229" creationId="{86D8E8AB-F189-486A-9A8C-8CE130D39222}"/>
          </ac:spMkLst>
        </pc:spChg>
        <pc:spChg chg="del">
          <ac:chgData name="Zhijun William Zhang" userId="d29d53e5-ea5f-431e-93fb-b3187eb112b1" providerId="ADAL" clId="{0790C84E-9C6B-4A5C-9896-1428A5F337D9}" dt="2019-11-04T21:40:39.283" v="1236" actId="478"/>
          <ac:spMkLst>
            <pc:docMk/>
            <pc:sldMk cId="3083391807" sldId="292"/>
            <ac:spMk id="230" creationId="{F88E56D1-7839-4659-B6D9-E32EAF15B33C}"/>
          </ac:spMkLst>
        </pc:spChg>
        <pc:spChg chg="add mod">
          <ac:chgData name="Zhijun William Zhang" userId="d29d53e5-ea5f-431e-93fb-b3187eb112b1" providerId="ADAL" clId="{0790C84E-9C6B-4A5C-9896-1428A5F337D9}" dt="2019-11-04T21:47:59.584" v="1278" actId="403"/>
          <ac:spMkLst>
            <pc:docMk/>
            <pc:sldMk cId="3083391807" sldId="292"/>
            <ac:spMk id="232" creationId="{C61BD211-918C-4DF6-848E-7F2D96A20F22}"/>
          </ac:spMkLst>
        </pc:spChg>
        <pc:grpChg chg="del">
          <ac:chgData name="Zhijun William Zhang" userId="d29d53e5-ea5f-431e-93fb-b3187eb112b1" providerId="ADAL" clId="{0790C84E-9C6B-4A5C-9896-1428A5F337D9}" dt="2019-11-04T21:40:31.357" v="1234" actId="478"/>
          <ac:grpSpMkLst>
            <pc:docMk/>
            <pc:sldMk cId="3083391807" sldId="292"/>
            <ac:grpSpMk id="111" creationId="{45CA4A8C-3F36-4795-A5AC-D0F7B04D2B84}"/>
          </ac:grpSpMkLst>
        </pc:grpChg>
        <pc:grpChg chg="del">
          <ac:chgData name="Zhijun William Zhang" userId="d29d53e5-ea5f-431e-93fb-b3187eb112b1" providerId="ADAL" clId="{0790C84E-9C6B-4A5C-9896-1428A5F337D9}" dt="2019-11-04T21:40:31.357" v="1234" actId="478"/>
          <ac:grpSpMkLst>
            <pc:docMk/>
            <pc:sldMk cId="3083391807" sldId="292"/>
            <ac:grpSpMk id="151" creationId="{BE3934E7-9790-4F80-911E-121EB494CAE4}"/>
          </ac:grpSpMkLst>
        </pc:grpChg>
        <pc:grpChg chg="del">
          <ac:chgData name="Zhijun William Zhang" userId="d29d53e5-ea5f-431e-93fb-b3187eb112b1" providerId="ADAL" clId="{0790C84E-9C6B-4A5C-9896-1428A5F337D9}" dt="2019-11-04T21:40:31.357" v="1234" actId="478"/>
          <ac:grpSpMkLst>
            <pc:docMk/>
            <pc:sldMk cId="3083391807" sldId="292"/>
            <ac:grpSpMk id="190" creationId="{3250121E-F6F8-4A61-8014-C445784A835F}"/>
          </ac:grpSpMkLst>
        </pc:grpChg>
        <pc:picChg chg="add mod">
          <ac:chgData name="Zhijun William Zhang" userId="d29d53e5-ea5f-431e-93fb-b3187eb112b1" providerId="ADAL" clId="{0790C84E-9C6B-4A5C-9896-1428A5F337D9}" dt="2019-11-04T21:46:05.165" v="1273" actId="1035"/>
          <ac:picMkLst>
            <pc:docMk/>
            <pc:sldMk cId="3083391807" sldId="292"/>
            <ac:picMk id="231" creationId="{BC0DAEBA-F9B3-4FFB-BAFD-2BEB44A7BDA9}"/>
          </ac:picMkLst>
        </pc:picChg>
      </pc:sldChg>
      <pc:sldChg chg="add del">
        <pc:chgData name="Zhijun William Zhang" userId="d29d53e5-ea5f-431e-93fb-b3187eb112b1" providerId="ADAL" clId="{0790C84E-9C6B-4A5C-9896-1428A5F337D9}" dt="2019-11-04T21:39:14.646" v="1229"/>
        <pc:sldMkLst>
          <pc:docMk/>
          <pc:sldMk cId="3763422060" sldId="292"/>
        </pc:sldMkLst>
      </pc:sldChg>
      <pc:sldChg chg="addSp delSp modSp add delAnim modAnim">
        <pc:chgData name="Zhijun William Zhang" userId="d29d53e5-ea5f-431e-93fb-b3187eb112b1" providerId="ADAL" clId="{0790C84E-9C6B-4A5C-9896-1428A5F337D9}" dt="2019-11-04T22:01:56.526" v="1509" actId="20577"/>
        <pc:sldMkLst>
          <pc:docMk/>
          <pc:sldMk cId="491808735" sldId="293"/>
        </pc:sldMkLst>
        <pc:spChg chg="add mod">
          <ac:chgData name="Zhijun William Zhang" userId="d29d53e5-ea5f-431e-93fb-b3187eb112b1" providerId="ADAL" clId="{0790C84E-9C6B-4A5C-9896-1428A5F337D9}" dt="2019-11-04T21:58:28.634" v="1428" actId="20577"/>
          <ac:spMkLst>
            <pc:docMk/>
            <pc:sldMk cId="491808735" sldId="293"/>
            <ac:spMk id="5" creationId="{9EA7BDE8-E2A8-449C-9986-0E5FFBFCB923}"/>
          </ac:spMkLst>
        </pc:spChg>
        <pc:spChg chg="add mod">
          <ac:chgData name="Zhijun William Zhang" userId="d29d53e5-ea5f-431e-93fb-b3187eb112b1" providerId="ADAL" clId="{0790C84E-9C6B-4A5C-9896-1428A5F337D9}" dt="2019-11-04T21:55:40.224" v="1349" actId="1035"/>
          <ac:spMkLst>
            <pc:docMk/>
            <pc:sldMk cId="491808735" sldId="293"/>
            <ac:spMk id="7" creationId="{CBC8A998-C1B4-4F02-9B18-54D10D670FF8}"/>
          </ac:spMkLst>
        </pc:spChg>
        <pc:spChg chg="add mod">
          <ac:chgData name="Zhijun William Zhang" userId="d29d53e5-ea5f-431e-93fb-b3187eb112b1" providerId="ADAL" clId="{0790C84E-9C6B-4A5C-9896-1428A5F337D9}" dt="2019-11-04T22:01:56.526" v="1509" actId="20577"/>
          <ac:spMkLst>
            <pc:docMk/>
            <pc:sldMk cId="491808735" sldId="293"/>
            <ac:spMk id="8" creationId="{28195D96-0491-4CB2-A987-28996826BFE3}"/>
          </ac:spMkLst>
        </pc:spChg>
        <pc:spChg chg="mod">
          <ac:chgData name="Zhijun William Zhang" userId="d29d53e5-ea5f-431e-93fb-b3187eb112b1" providerId="ADAL" clId="{0790C84E-9C6B-4A5C-9896-1428A5F337D9}" dt="2019-11-04T21:55:17.627" v="1313" actId="20577"/>
          <ac:spMkLst>
            <pc:docMk/>
            <pc:sldMk cId="491808735" sldId="293"/>
            <ac:spMk id="36" creationId="{E5D7D908-0015-438D-8FD2-9D97A65549B5}"/>
          </ac:spMkLst>
        </pc:spChg>
        <pc:spChg chg="del">
          <ac:chgData name="Zhijun William Zhang" userId="d29d53e5-ea5f-431e-93fb-b3187eb112b1" providerId="ADAL" clId="{0790C84E-9C6B-4A5C-9896-1428A5F337D9}" dt="2019-11-04T21:55:24.652" v="1314" actId="478"/>
          <ac:spMkLst>
            <pc:docMk/>
            <pc:sldMk cId="491808735" sldId="293"/>
            <ac:spMk id="232" creationId="{C61BD211-918C-4DF6-848E-7F2D96A20F22}"/>
          </ac:spMkLst>
        </pc:spChg>
        <pc:picChg chg="add mod">
          <ac:chgData name="Zhijun William Zhang" userId="d29d53e5-ea5f-431e-93fb-b3187eb112b1" providerId="ADAL" clId="{0790C84E-9C6B-4A5C-9896-1428A5F337D9}" dt="2019-11-04T21:55:40.224" v="1349" actId="1035"/>
          <ac:picMkLst>
            <pc:docMk/>
            <pc:sldMk cId="491808735" sldId="293"/>
            <ac:picMk id="6" creationId="{F7BABE4C-AE8C-4125-84CE-7D2ADDBCC4BD}"/>
          </ac:picMkLst>
        </pc:picChg>
        <pc:picChg chg="del">
          <ac:chgData name="Zhijun William Zhang" userId="d29d53e5-ea5f-431e-93fb-b3187eb112b1" providerId="ADAL" clId="{0790C84E-9C6B-4A5C-9896-1428A5F337D9}" dt="2019-11-04T21:55:26.571" v="1315" actId="478"/>
          <ac:picMkLst>
            <pc:docMk/>
            <pc:sldMk cId="491808735" sldId="293"/>
            <ac:picMk id="231" creationId="{BC0DAEBA-F9B3-4FFB-BAFD-2BEB44A7BDA9}"/>
          </ac:picMkLst>
        </pc:picChg>
      </pc:sldChg>
      <pc:sldChg chg="addSp delSp modSp add ord modAnim">
        <pc:chgData name="Zhijun William Zhang" userId="d29d53e5-ea5f-431e-93fb-b3187eb112b1" providerId="ADAL" clId="{0790C84E-9C6B-4A5C-9896-1428A5F337D9}" dt="2019-11-04T22:41:37.082" v="1971" actId="1035"/>
        <pc:sldMkLst>
          <pc:docMk/>
          <pc:sldMk cId="3592806374" sldId="294"/>
        </pc:sldMkLst>
        <pc:spChg chg="del">
          <ac:chgData name="Zhijun William Zhang" userId="d29d53e5-ea5f-431e-93fb-b3187eb112b1" providerId="ADAL" clId="{0790C84E-9C6B-4A5C-9896-1428A5F337D9}" dt="2019-11-04T22:27:39.063" v="1513" actId="478"/>
          <ac:spMkLst>
            <pc:docMk/>
            <pc:sldMk cId="3592806374" sldId="294"/>
            <ac:spMk id="3" creationId="{4AED047E-0269-43F9-9619-94775FBB32D5}"/>
          </ac:spMkLst>
        </pc:spChg>
        <pc:spChg chg="add mod">
          <ac:chgData name="Zhijun William Zhang" userId="d29d53e5-ea5f-431e-93fb-b3187eb112b1" providerId="ADAL" clId="{0790C84E-9C6B-4A5C-9896-1428A5F337D9}" dt="2019-11-04T22:41:37.082" v="1971" actId="1035"/>
          <ac:spMkLst>
            <pc:docMk/>
            <pc:sldMk cId="3592806374" sldId="294"/>
            <ac:spMk id="6" creationId="{047CE8B7-5DC0-4E32-A5F8-50F400E6B5B3}"/>
          </ac:spMkLst>
        </pc:spChg>
        <pc:spChg chg="add mod">
          <ac:chgData name="Zhijun William Zhang" userId="d29d53e5-ea5f-431e-93fb-b3187eb112b1" providerId="ADAL" clId="{0790C84E-9C6B-4A5C-9896-1428A5F337D9}" dt="2019-11-04T22:28:00.116" v="1518" actId="14100"/>
          <ac:spMkLst>
            <pc:docMk/>
            <pc:sldMk cId="3592806374" sldId="294"/>
            <ac:spMk id="7" creationId="{7D06782F-C523-498D-89E6-22AB258282EE}"/>
          </ac:spMkLst>
        </pc:spChg>
        <pc:spChg chg="add mod">
          <ac:chgData name="Zhijun William Zhang" userId="d29d53e5-ea5f-431e-93fb-b3187eb112b1" providerId="ADAL" clId="{0790C84E-9C6B-4A5C-9896-1428A5F337D9}" dt="2019-11-04T22:28:00.116" v="1518" actId="14100"/>
          <ac:spMkLst>
            <pc:docMk/>
            <pc:sldMk cId="3592806374" sldId="294"/>
            <ac:spMk id="8" creationId="{AAD19E47-40E9-45FA-8E0B-44998D798D2C}"/>
          </ac:spMkLst>
        </pc:spChg>
        <pc:spChg chg="add mod">
          <ac:chgData name="Zhijun William Zhang" userId="d29d53e5-ea5f-431e-93fb-b3187eb112b1" providerId="ADAL" clId="{0790C84E-9C6B-4A5C-9896-1428A5F337D9}" dt="2019-11-04T22:28:00.116" v="1518" actId="14100"/>
          <ac:spMkLst>
            <pc:docMk/>
            <pc:sldMk cId="3592806374" sldId="294"/>
            <ac:spMk id="9" creationId="{72B64073-1B0B-4CDE-9959-3E1011019D30}"/>
          </ac:spMkLst>
        </pc:spChg>
        <pc:spChg chg="add mod">
          <ac:chgData name="Zhijun William Zhang" userId="d29d53e5-ea5f-431e-93fb-b3187eb112b1" providerId="ADAL" clId="{0790C84E-9C6B-4A5C-9896-1428A5F337D9}" dt="2019-11-04T22:28:00.116" v="1518" actId="14100"/>
          <ac:spMkLst>
            <pc:docMk/>
            <pc:sldMk cId="3592806374" sldId="294"/>
            <ac:spMk id="10" creationId="{5FC8DFAA-6B47-4462-B5F8-48A90DCC6C31}"/>
          </ac:spMkLst>
        </pc:spChg>
        <pc:spChg chg="add mod">
          <ac:chgData name="Zhijun William Zhang" userId="d29d53e5-ea5f-431e-93fb-b3187eb112b1" providerId="ADAL" clId="{0790C84E-9C6B-4A5C-9896-1428A5F337D9}" dt="2019-11-04T22:28:00.116" v="1518" actId="14100"/>
          <ac:spMkLst>
            <pc:docMk/>
            <pc:sldMk cId="3592806374" sldId="294"/>
            <ac:spMk id="11" creationId="{05307DDB-FA39-44E6-8294-6605418B97BB}"/>
          </ac:spMkLst>
        </pc:spChg>
        <pc:spChg chg="mod">
          <ac:chgData name="Zhijun William Zhang" userId="d29d53e5-ea5f-431e-93fb-b3187eb112b1" providerId="ADAL" clId="{0790C84E-9C6B-4A5C-9896-1428A5F337D9}" dt="2019-11-04T22:30:34.508" v="1567" actId="20577"/>
          <ac:spMkLst>
            <pc:docMk/>
            <pc:sldMk cId="3592806374" sldId="294"/>
            <ac:spMk id="36" creationId="{E5D7D908-0015-438D-8FD2-9D97A65549B5}"/>
          </ac:spMkLst>
        </pc:spChg>
        <pc:picChg chg="add mod">
          <ac:chgData name="Zhijun William Zhang" userId="d29d53e5-ea5f-431e-93fb-b3187eb112b1" providerId="ADAL" clId="{0790C84E-9C6B-4A5C-9896-1428A5F337D9}" dt="2019-11-04T22:28:00.116" v="1518" actId="14100"/>
          <ac:picMkLst>
            <pc:docMk/>
            <pc:sldMk cId="3592806374" sldId="294"/>
            <ac:picMk id="5" creationId="{2C5E529B-49D0-46F5-A608-7A1AA3A212DB}"/>
          </ac:picMkLst>
        </pc:picChg>
        <pc:picChg chg="del">
          <ac:chgData name="Zhijun William Zhang" userId="d29d53e5-ea5f-431e-93fb-b3187eb112b1" providerId="ADAL" clId="{0790C84E-9C6B-4A5C-9896-1428A5F337D9}" dt="2019-11-04T22:27:35.526" v="1512" actId="478"/>
          <ac:picMkLst>
            <pc:docMk/>
            <pc:sldMk cId="3592806374" sldId="294"/>
            <ac:picMk id="1026" creationId="{50BB6347-7BFD-427E-A9AF-E09E6473A407}"/>
          </ac:picMkLst>
        </pc:picChg>
      </pc:sldChg>
      <pc:sldChg chg="delSp modSp add ord delAnim">
        <pc:chgData name="Zhijun William Zhang" userId="d29d53e5-ea5f-431e-93fb-b3187eb112b1" providerId="ADAL" clId="{0790C84E-9C6B-4A5C-9896-1428A5F337D9}" dt="2019-11-04T22:51:35.955" v="2298" actId="404"/>
        <pc:sldMkLst>
          <pc:docMk/>
          <pc:sldMk cId="3388657294" sldId="295"/>
        </pc:sldMkLst>
        <pc:spChg chg="mod">
          <ac:chgData name="Zhijun William Zhang" userId="d29d53e5-ea5f-431e-93fb-b3187eb112b1" providerId="ADAL" clId="{0790C84E-9C6B-4A5C-9896-1428A5F337D9}" dt="2019-11-04T22:44:07.725" v="1982" actId="20577"/>
          <ac:spMkLst>
            <pc:docMk/>
            <pc:sldMk cId="3388657294" sldId="295"/>
            <ac:spMk id="36" creationId="{E5D7D908-0015-438D-8FD2-9D97A65549B5}"/>
          </ac:spMkLst>
        </pc:spChg>
        <pc:spChg chg="mod">
          <ac:chgData name="Zhijun William Zhang" userId="d29d53e5-ea5f-431e-93fb-b3187eb112b1" providerId="ADAL" clId="{0790C84E-9C6B-4A5C-9896-1428A5F337D9}" dt="2019-11-04T22:51:35.955" v="2298" actId="404"/>
          <ac:spMkLst>
            <pc:docMk/>
            <pc:sldMk cId="3388657294" sldId="295"/>
            <ac:spMk id="232" creationId="{C61BD211-918C-4DF6-848E-7F2D96A20F22}"/>
          </ac:spMkLst>
        </pc:spChg>
        <pc:picChg chg="del">
          <ac:chgData name="Zhijun William Zhang" userId="d29d53e5-ea5f-431e-93fb-b3187eb112b1" providerId="ADAL" clId="{0790C84E-9C6B-4A5C-9896-1428A5F337D9}" dt="2019-11-04T22:44:10.904" v="1983" actId="478"/>
          <ac:picMkLst>
            <pc:docMk/>
            <pc:sldMk cId="3388657294" sldId="295"/>
            <ac:picMk id="231" creationId="{BC0DAEBA-F9B3-4FFB-BAFD-2BEB44A7BDA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B7DFC-0F7B-47A3-B242-D8851158C77F}" type="doc">
      <dgm:prSet loTypeId="urn:microsoft.com/office/officeart/2005/8/layout/chevron1" loCatId="process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6F3A0485-4B6C-4E95-996B-009B08C29EB9}">
      <dgm:prSet phldrT="[Text]" custT="1"/>
      <dgm:spPr>
        <a:gradFill flip="none" rotWithShape="0">
          <a:gsLst>
            <a:gs pos="0">
              <a:srgbClr val="00823B">
                <a:shade val="30000"/>
                <a:satMod val="115000"/>
              </a:srgbClr>
            </a:gs>
            <a:gs pos="50000">
              <a:srgbClr val="00823B">
                <a:shade val="67500"/>
                <a:satMod val="115000"/>
              </a:srgbClr>
            </a:gs>
            <a:gs pos="100000">
              <a:srgbClr val="00823B">
                <a:shade val="100000"/>
                <a:satMod val="115000"/>
              </a:srgbClr>
            </a:gs>
          </a:gsLst>
          <a:lin ang="0" scaled="1"/>
          <a:tileRect/>
        </a:gradFill>
      </dgm:spPr>
      <dgm:t>
        <a:bodyPr/>
        <a:lstStyle/>
        <a:p>
          <a:pPr>
            <a:spcAft>
              <a:spcPct val="35000"/>
            </a:spcAft>
          </a:pPr>
          <a:r>
            <a:rPr lang="en-US" sz="1400" b="1" dirty="0"/>
            <a:t>Inception</a:t>
          </a:r>
        </a:p>
      </dgm:t>
    </dgm:pt>
    <dgm:pt modelId="{2905CF26-0330-417E-A247-D15A0BEAA0AD}" type="parTrans" cxnId="{D4E09213-6E2C-455B-8504-C136FE5FB22A}">
      <dgm:prSet/>
      <dgm:spPr/>
      <dgm:t>
        <a:bodyPr/>
        <a:lstStyle/>
        <a:p>
          <a:endParaRPr lang="en-US" b="1"/>
        </a:p>
      </dgm:t>
    </dgm:pt>
    <dgm:pt modelId="{BCE5AC63-3F64-433D-8C7F-0D523890B4D0}" type="sibTrans" cxnId="{D4E09213-6E2C-455B-8504-C136FE5FB22A}">
      <dgm:prSet/>
      <dgm:spPr/>
      <dgm:t>
        <a:bodyPr/>
        <a:lstStyle/>
        <a:p>
          <a:endParaRPr lang="en-US" b="1"/>
        </a:p>
      </dgm:t>
    </dgm:pt>
    <dgm:pt modelId="{30929DA1-E627-4D16-AA98-F7C18AA6F2D8}">
      <dgm:prSet phldrT="[Text]"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>
        <a:ln>
          <a:noFill/>
        </a:ln>
      </dgm:spPr>
      <dgm:t>
        <a:bodyPr/>
        <a:lstStyle/>
        <a:p>
          <a:r>
            <a:rPr lang="en-US" sz="1400" b="1" dirty="0"/>
            <a:t>Elaboration</a:t>
          </a:r>
        </a:p>
      </dgm:t>
    </dgm:pt>
    <dgm:pt modelId="{716AE495-4F06-4038-B7EF-268D499A8BE4}" type="parTrans" cxnId="{7BF58247-FD2A-444B-803A-C501C18E44CE}">
      <dgm:prSet/>
      <dgm:spPr/>
      <dgm:t>
        <a:bodyPr/>
        <a:lstStyle/>
        <a:p>
          <a:endParaRPr lang="en-US" b="1"/>
        </a:p>
      </dgm:t>
    </dgm:pt>
    <dgm:pt modelId="{F4B99115-4BAE-4BC9-9FD9-EA64EBF1214C}" type="sibTrans" cxnId="{7BF58247-FD2A-444B-803A-C501C18E44CE}">
      <dgm:prSet/>
      <dgm:spPr/>
      <dgm:t>
        <a:bodyPr/>
        <a:lstStyle/>
        <a:p>
          <a:endParaRPr lang="en-US" b="1"/>
        </a:p>
      </dgm:t>
    </dgm:pt>
    <dgm:pt modelId="{E7339526-179F-4A1C-B518-D2E8B2D8D9C5}">
      <dgm:prSet phldrT="[Text]" custT="1"/>
      <dgm:spPr/>
      <dgm:t>
        <a:bodyPr/>
        <a:lstStyle/>
        <a:p>
          <a:r>
            <a:rPr lang="en-US" sz="1400" b="1" dirty="0"/>
            <a:t>Construction</a:t>
          </a:r>
        </a:p>
      </dgm:t>
    </dgm:pt>
    <dgm:pt modelId="{A81792FC-1DD3-4177-A369-12EFA3811DCD}" type="parTrans" cxnId="{DABB0A04-0AA7-4A1C-BE35-CF6CF25431C1}">
      <dgm:prSet/>
      <dgm:spPr/>
      <dgm:t>
        <a:bodyPr/>
        <a:lstStyle/>
        <a:p>
          <a:endParaRPr lang="en-US" b="1"/>
        </a:p>
      </dgm:t>
    </dgm:pt>
    <dgm:pt modelId="{0FE23E2B-8E80-4212-9E22-0AF910B3782E}" type="sibTrans" cxnId="{DABB0A04-0AA7-4A1C-BE35-CF6CF25431C1}">
      <dgm:prSet/>
      <dgm:spPr/>
      <dgm:t>
        <a:bodyPr/>
        <a:lstStyle/>
        <a:p>
          <a:endParaRPr lang="en-US" b="1"/>
        </a:p>
      </dgm:t>
    </dgm:pt>
    <dgm:pt modelId="{C59D6993-11BB-4FDE-8766-E1B13DAC9D89}">
      <dgm:prSet phldrT="[Text]" custT="1"/>
      <dgm:spPr/>
      <dgm:t>
        <a:bodyPr/>
        <a:lstStyle/>
        <a:p>
          <a:r>
            <a:rPr lang="en-US" sz="1400" b="1" dirty="0"/>
            <a:t>Transition</a:t>
          </a:r>
        </a:p>
      </dgm:t>
    </dgm:pt>
    <dgm:pt modelId="{CDEC4B9E-ED9B-45FD-AAEB-8D0F881F4FA6}" type="parTrans" cxnId="{EC2949CF-ACA8-47F3-91A0-68C226CD1F01}">
      <dgm:prSet/>
      <dgm:spPr/>
      <dgm:t>
        <a:bodyPr/>
        <a:lstStyle/>
        <a:p>
          <a:endParaRPr lang="en-US" b="1"/>
        </a:p>
      </dgm:t>
    </dgm:pt>
    <dgm:pt modelId="{36D567E8-0008-4F68-A98D-3B42043F1274}" type="sibTrans" cxnId="{EC2949CF-ACA8-47F3-91A0-68C226CD1F01}">
      <dgm:prSet/>
      <dgm:spPr/>
      <dgm:t>
        <a:bodyPr/>
        <a:lstStyle/>
        <a:p>
          <a:endParaRPr lang="en-US" b="1"/>
        </a:p>
      </dgm:t>
    </dgm:pt>
    <dgm:pt modelId="{F7443C97-0AB9-4328-8DB0-A50867D137DD}">
      <dgm:prSet custT="1"/>
      <dgm:spPr>
        <a:gradFill flip="none" rotWithShape="0">
          <a:gsLst>
            <a:gs pos="0">
              <a:srgbClr val="FFC000">
                <a:shade val="30000"/>
                <a:satMod val="115000"/>
              </a:srgbClr>
            </a:gs>
            <a:gs pos="50000">
              <a:srgbClr val="FFC000">
                <a:shade val="67500"/>
                <a:satMod val="115000"/>
              </a:srgbClr>
            </a:gs>
            <a:gs pos="100000">
              <a:srgbClr val="FFC00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US" sz="1400" b="1" dirty="0"/>
            <a:t>Operation</a:t>
          </a:r>
        </a:p>
      </dgm:t>
    </dgm:pt>
    <dgm:pt modelId="{44E85441-4E81-41AF-B77B-0387F443D001}" type="parTrans" cxnId="{3EC58E44-4150-4D5B-A120-1B8320FC5825}">
      <dgm:prSet/>
      <dgm:spPr/>
      <dgm:t>
        <a:bodyPr/>
        <a:lstStyle/>
        <a:p>
          <a:endParaRPr lang="en-US" b="1"/>
        </a:p>
      </dgm:t>
    </dgm:pt>
    <dgm:pt modelId="{513BF09E-B147-47B7-AF3A-1EC4F28431E0}" type="sibTrans" cxnId="{3EC58E44-4150-4D5B-A120-1B8320FC5825}">
      <dgm:prSet/>
      <dgm:spPr/>
      <dgm:t>
        <a:bodyPr/>
        <a:lstStyle/>
        <a:p>
          <a:endParaRPr lang="en-US" b="1"/>
        </a:p>
      </dgm:t>
    </dgm:pt>
    <dgm:pt modelId="{62E2358C-CE4F-40A5-BF7C-1DA73A2557EB}" type="pres">
      <dgm:prSet presAssocID="{302B7DFC-0F7B-47A3-B242-D8851158C77F}" presName="Name0" presStyleCnt="0">
        <dgm:presLayoutVars>
          <dgm:dir/>
          <dgm:animLvl val="lvl"/>
          <dgm:resizeHandles val="exact"/>
        </dgm:presLayoutVars>
      </dgm:prSet>
      <dgm:spPr/>
    </dgm:pt>
    <dgm:pt modelId="{7E466898-E9E8-4C16-B9A5-0259817B307E}" type="pres">
      <dgm:prSet presAssocID="{6F3A0485-4B6C-4E95-996B-009B08C29EB9}" presName="parTxOnly" presStyleLbl="node1" presStyleIdx="0" presStyleCnt="5" custScaleY="78610" custLinFactNeighborX="-71594" custLinFactNeighborY="0">
        <dgm:presLayoutVars>
          <dgm:chMax val="0"/>
          <dgm:chPref val="0"/>
          <dgm:bulletEnabled val="1"/>
        </dgm:presLayoutVars>
      </dgm:prSet>
      <dgm:spPr/>
    </dgm:pt>
    <dgm:pt modelId="{60D98521-C59F-4235-BBCE-979E1ADE4067}" type="pres">
      <dgm:prSet presAssocID="{BCE5AC63-3F64-433D-8C7F-0D523890B4D0}" presName="parTxOnlySpace" presStyleCnt="0"/>
      <dgm:spPr/>
    </dgm:pt>
    <dgm:pt modelId="{27B028B1-F149-492E-9FA7-7F0E8F74053E}" type="pres">
      <dgm:prSet presAssocID="{30929DA1-E627-4D16-AA98-F7C18AA6F2D8}" presName="parTxOnly" presStyleLbl="node1" presStyleIdx="1" presStyleCnt="5" custScaleY="77777">
        <dgm:presLayoutVars>
          <dgm:chMax val="0"/>
          <dgm:chPref val="0"/>
          <dgm:bulletEnabled val="1"/>
        </dgm:presLayoutVars>
      </dgm:prSet>
      <dgm:spPr/>
    </dgm:pt>
    <dgm:pt modelId="{3359C7A0-2B9F-44A9-8BAA-17145456C494}" type="pres">
      <dgm:prSet presAssocID="{F4B99115-4BAE-4BC9-9FD9-EA64EBF1214C}" presName="parTxOnlySpace" presStyleCnt="0"/>
      <dgm:spPr/>
    </dgm:pt>
    <dgm:pt modelId="{B31DCFF6-1CDD-4890-BEF3-A05FFAC1D2A9}" type="pres">
      <dgm:prSet presAssocID="{E7339526-179F-4A1C-B518-D2E8B2D8D9C5}" presName="parTxOnly" presStyleLbl="node1" presStyleIdx="2" presStyleCnt="5" custScaleY="78610">
        <dgm:presLayoutVars>
          <dgm:chMax val="0"/>
          <dgm:chPref val="0"/>
          <dgm:bulletEnabled val="1"/>
        </dgm:presLayoutVars>
      </dgm:prSet>
      <dgm:spPr/>
    </dgm:pt>
    <dgm:pt modelId="{8EC34D92-14ED-44CF-8D93-7FC739A48207}" type="pres">
      <dgm:prSet presAssocID="{0FE23E2B-8E80-4212-9E22-0AF910B3782E}" presName="parTxOnlySpace" presStyleCnt="0"/>
      <dgm:spPr/>
    </dgm:pt>
    <dgm:pt modelId="{F3AD85A6-1DBB-42B4-AF22-AB8DDB3DEB80}" type="pres">
      <dgm:prSet presAssocID="{C59D6993-11BB-4FDE-8766-E1B13DAC9D89}" presName="parTxOnly" presStyleLbl="node1" presStyleIdx="3" presStyleCnt="5" custScaleX="93617" custScaleY="78610">
        <dgm:presLayoutVars>
          <dgm:chMax val="0"/>
          <dgm:chPref val="0"/>
          <dgm:bulletEnabled val="1"/>
        </dgm:presLayoutVars>
      </dgm:prSet>
      <dgm:spPr/>
    </dgm:pt>
    <dgm:pt modelId="{C4DCC879-D97C-4313-9031-18697134A497}" type="pres">
      <dgm:prSet presAssocID="{36D567E8-0008-4F68-A98D-3B42043F1274}" presName="parTxOnlySpace" presStyleCnt="0"/>
      <dgm:spPr/>
    </dgm:pt>
    <dgm:pt modelId="{95E3178F-D32D-4F4B-B4FE-7E4DA72E0018}" type="pres">
      <dgm:prSet presAssocID="{F7443C97-0AB9-4328-8DB0-A50867D137DD}" presName="parTxOnly" presStyleLbl="node1" presStyleIdx="4" presStyleCnt="5" custScaleY="75684">
        <dgm:presLayoutVars>
          <dgm:chMax val="0"/>
          <dgm:chPref val="0"/>
          <dgm:bulletEnabled val="1"/>
        </dgm:presLayoutVars>
      </dgm:prSet>
      <dgm:spPr/>
    </dgm:pt>
  </dgm:ptLst>
  <dgm:cxnLst>
    <dgm:cxn modelId="{DABB0A04-0AA7-4A1C-BE35-CF6CF25431C1}" srcId="{302B7DFC-0F7B-47A3-B242-D8851158C77F}" destId="{E7339526-179F-4A1C-B518-D2E8B2D8D9C5}" srcOrd="2" destOrd="0" parTransId="{A81792FC-1DD3-4177-A369-12EFA3811DCD}" sibTransId="{0FE23E2B-8E80-4212-9E22-0AF910B3782E}"/>
    <dgm:cxn modelId="{D4E09213-6E2C-455B-8504-C136FE5FB22A}" srcId="{302B7DFC-0F7B-47A3-B242-D8851158C77F}" destId="{6F3A0485-4B6C-4E95-996B-009B08C29EB9}" srcOrd="0" destOrd="0" parTransId="{2905CF26-0330-417E-A247-D15A0BEAA0AD}" sibTransId="{BCE5AC63-3F64-433D-8C7F-0D523890B4D0}"/>
    <dgm:cxn modelId="{78E6861F-1DDF-4C21-80AC-96C0B850870C}" type="presOf" srcId="{6F3A0485-4B6C-4E95-996B-009B08C29EB9}" destId="{7E466898-E9E8-4C16-B9A5-0259817B307E}" srcOrd="0" destOrd="0" presId="urn:microsoft.com/office/officeart/2005/8/layout/chevron1"/>
    <dgm:cxn modelId="{9C276726-7915-4109-B0C6-53B0EB18A896}" type="presOf" srcId="{C59D6993-11BB-4FDE-8766-E1B13DAC9D89}" destId="{F3AD85A6-1DBB-42B4-AF22-AB8DDB3DEB80}" srcOrd="0" destOrd="0" presId="urn:microsoft.com/office/officeart/2005/8/layout/chevron1"/>
    <dgm:cxn modelId="{3EC58E44-4150-4D5B-A120-1B8320FC5825}" srcId="{302B7DFC-0F7B-47A3-B242-D8851158C77F}" destId="{F7443C97-0AB9-4328-8DB0-A50867D137DD}" srcOrd="4" destOrd="0" parTransId="{44E85441-4E81-41AF-B77B-0387F443D001}" sibTransId="{513BF09E-B147-47B7-AF3A-1EC4F28431E0}"/>
    <dgm:cxn modelId="{7BF58247-FD2A-444B-803A-C501C18E44CE}" srcId="{302B7DFC-0F7B-47A3-B242-D8851158C77F}" destId="{30929DA1-E627-4D16-AA98-F7C18AA6F2D8}" srcOrd="1" destOrd="0" parTransId="{716AE495-4F06-4038-B7EF-268D499A8BE4}" sibTransId="{F4B99115-4BAE-4BC9-9FD9-EA64EBF1214C}"/>
    <dgm:cxn modelId="{F4DE3A85-0076-40DB-AEBF-0DB7A132C05B}" type="presOf" srcId="{E7339526-179F-4A1C-B518-D2E8B2D8D9C5}" destId="{B31DCFF6-1CDD-4890-BEF3-A05FFAC1D2A9}" srcOrd="0" destOrd="0" presId="urn:microsoft.com/office/officeart/2005/8/layout/chevron1"/>
    <dgm:cxn modelId="{24171386-D298-41BC-AE00-204EDD4F77AC}" type="presOf" srcId="{30929DA1-E627-4D16-AA98-F7C18AA6F2D8}" destId="{27B028B1-F149-492E-9FA7-7F0E8F74053E}" srcOrd="0" destOrd="0" presId="urn:microsoft.com/office/officeart/2005/8/layout/chevron1"/>
    <dgm:cxn modelId="{86B7BDA4-4296-470E-88E2-DF81A61226E2}" type="presOf" srcId="{302B7DFC-0F7B-47A3-B242-D8851158C77F}" destId="{62E2358C-CE4F-40A5-BF7C-1DA73A2557EB}" srcOrd="0" destOrd="0" presId="urn:microsoft.com/office/officeart/2005/8/layout/chevron1"/>
    <dgm:cxn modelId="{C3F3A1BF-5D75-43A2-A8BA-27F7A645B13D}" type="presOf" srcId="{F7443C97-0AB9-4328-8DB0-A50867D137DD}" destId="{95E3178F-D32D-4F4B-B4FE-7E4DA72E0018}" srcOrd="0" destOrd="0" presId="urn:microsoft.com/office/officeart/2005/8/layout/chevron1"/>
    <dgm:cxn modelId="{EC2949CF-ACA8-47F3-91A0-68C226CD1F01}" srcId="{302B7DFC-0F7B-47A3-B242-D8851158C77F}" destId="{C59D6993-11BB-4FDE-8766-E1B13DAC9D89}" srcOrd="3" destOrd="0" parTransId="{CDEC4B9E-ED9B-45FD-AAEB-8D0F881F4FA6}" sibTransId="{36D567E8-0008-4F68-A98D-3B42043F1274}"/>
    <dgm:cxn modelId="{76859D87-8FB8-44CB-B4B2-0297C03B26CF}" type="presParOf" srcId="{62E2358C-CE4F-40A5-BF7C-1DA73A2557EB}" destId="{7E466898-E9E8-4C16-B9A5-0259817B307E}" srcOrd="0" destOrd="0" presId="urn:microsoft.com/office/officeart/2005/8/layout/chevron1"/>
    <dgm:cxn modelId="{CB265EA9-5CF8-47FD-A2B1-B5485F82ACFD}" type="presParOf" srcId="{62E2358C-CE4F-40A5-BF7C-1DA73A2557EB}" destId="{60D98521-C59F-4235-BBCE-979E1ADE4067}" srcOrd="1" destOrd="0" presId="urn:microsoft.com/office/officeart/2005/8/layout/chevron1"/>
    <dgm:cxn modelId="{92023976-BDFB-4E0D-BA28-DDE2997A2C87}" type="presParOf" srcId="{62E2358C-CE4F-40A5-BF7C-1DA73A2557EB}" destId="{27B028B1-F149-492E-9FA7-7F0E8F74053E}" srcOrd="2" destOrd="0" presId="urn:microsoft.com/office/officeart/2005/8/layout/chevron1"/>
    <dgm:cxn modelId="{89AE0C60-C1E6-4E48-93BF-7E200B29B54B}" type="presParOf" srcId="{62E2358C-CE4F-40A5-BF7C-1DA73A2557EB}" destId="{3359C7A0-2B9F-44A9-8BAA-17145456C494}" srcOrd="3" destOrd="0" presId="urn:microsoft.com/office/officeart/2005/8/layout/chevron1"/>
    <dgm:cxn modelId="{CF4FACF1-CB22-4278-9D45-2C690662267A}" type="presParOf" srcId="{62E2358C-CE4F-40A5-BF7C-1DA73A2557EB}" destId="{B31DCFF6-1CDD-4890-BEF3-A05FFAC1D2A9}" srcOrd="4" destOrd="0" presId="urn:microsoft.com/office/officeart/2005/8/layout/chevron1"/>
    <dgm:cxn modelId="{74AB441E-4AB2-4140-A715-0C50715C9E14}" type="presParOf" srcId="{62E2358C-CE4F-40A5-BF7C-1DA73A2557EB}" destId="{8EC34D92-14ED-44CF-8D93-7FC739A48207}" srcOrd="5" destOrd="0" presId="urn:microsoft.com/office/officeart/2005/8/layout/chevron1"/>
    <dgm:cxn modelId="{D2FC593E-FE33-48BD-A0AA-E46CEA97E477}" type="presParOf" srcId="{62E2358C-CE4F-40A5-BF7C-1DA73A2557EB}" destId="{F3AD85A6-1DBB-42B4-AF22-AB8DDB3DEB80}" srcOrd="6" destOrd="0" presId="urn:microsoft.com/office/officeart/2005/8/layout/chevron1"/>
    <dgm:cxn modelId="{5009DD4D-A5BD-4AC9-B3F8-3910A0C386D9}" type="presParOf" srcId="{62E2358C-CE4F-40A5-BF7C-1DA73A2557EB}" destId="{C4DCC879-D97C-4313-9031-18697134A497}" srcOrd="7" destOrd="0" presId="urn:microsoft.com/office/officeart/2005/8/layout/chevron1"/>
    <dgm:cxn modelId="{D7F23824-83EB-442B-80DF-556933D211A0}" type="presParOf" srcId="{62E2358C-CE4F-40A5-BF7C-1DA73A2557EB}" destId="{95E3178F-D32D-4F4B-B4FE-7E4DA72E001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466898-E9E8-4C16-B9A5-0259817B307E}">
      <dsp:nvSpPr>
        <dsp:cNvPr id="0" name=""/>
        <dsp:cNvSpPr/>
      </dsp:nvSpPr>
      <dsp:spPr>
        <a:xfrm>
          <a:off x="0" y="100441"/>
          <a:ext cx="2025610" cy="636932"/>
        </a:xfrm>
        <a:prstGeom prst="chevron">
          <a:avLst/>
        </a:prstGeom>
        <a:gradFill flip="none" rotWithShape="0">
          <a:gsLst>
            <a:gs pos="0">
              <a:srgbClr val="00823B">
                <a:shade val="30000"/>
                <a:satMod val="115000"/>
              </a:srgbClr>
            </a:gs>
            <a:gs pos="50000">
              <a:srgbClr val="00823B">
                <a:shade val="67500"/>
                <a:satMod val="115000"/>
              </a:srgbClr>
            </a:gs>
            <a:gs pos="100000">
              <a:srgbClr val="00823B">
                <a:shade val="100000"/>
                <a:satMod val="115000"/>
              </a:srgbClr>
            </a:gs>
          </a:gsLst>
          <a:lin ang="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Inception</a:t>
          </a:r>
        </a:p>
      </dsp:txBody>
      <dsp:txXfrm>
        <a:off x="318466" y="100441"/>
        <a:ext cx="1388678" cy="636932"/>
      </dsp:txXfrm>
    </dsp:sp>
    <dsp:sp modelId="{27B028B1-F149-492E-9FA7-7F0E8F74053E}">
      <dsp:nvSpPr>
        <dsp:cNvPr id="0" name=""/>
        <dsp:cNvSpPr/>
      </dsp:nvSpPr>
      <dsp:spPr>
        <a:xfrm>
          <a:off x="1827961" y="103815"/>
          <a:ext cx="2025610" cy="630183"/>
        </a:xfrm>
        <a:prstGeom prst="chevron">
          <a:avLst/>
        </a:prstGeom>
        <a:gradFill rotWithShape="1">
          <a:gsLst>
            <a:gs pos="0">
              <a:schemeClr val="accent1">
                <a:satMod val="103000"/>
                <a:lumMod val="102000"/>
                <a:tint val="94000"/>
              </a:schemeClr>
            </a:gs>
            <a:gs pos="50000">
              <a:schemeClr val="accent1">
                <a:satMod val="110000"/>
                <a:lumMod val="100000"/>
                <a:shade val="100000"/>
              </a:schemeClr>
            </a:gs>
            <a:gs pos="100000">
              <a:schemeClr val="accent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Elaboration</a:t>
          </a:r>
        </a:p>
      </dsp:txBody>
      <dsp:txXfrm>
        <a:off x="2143053" y="103815"/>
        <a:ext cx="1395427" cy="630183"/>
      </dsp:txXfrm>
    </dsp:sp>
    <dsp:sp modelId="{B31DCFF6-1CDD-4890-BEF3-A05FFAC1D2A9}">
      <dsp:nvSpPr>
        <dsp:cNvPr id="0" name=""/>
        <dsp:cNvSpPr/>
      </dsp:nvSpPr>
      <dsp:spPr>
        <a:xfrm>
          <a:off x="3651010" y="100441"/>
          <a:ext cx="2025610" cy="636932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Construction</a:t>
          </a:r>
        </a:p>
      </dsp:txBody>
      <dsp:txXfrm>
        <a:off x="3969476" y="100441"/>
        <a:ext cx="1388678" cy="636932"/>
      </dsp:txXfrm>
    </dsp:sp>
    <dsp:sp modelId="{F3AD85A6-1DBB-42B4-AF22-AB8DDB3DEB80}">
      <dsp:nvSpPr>
        <dsp:cNvPr id="0" name=""/>
        <dsp:cNvSpPr/>
      </dsp:nvSpPr>
      <dsp:spPr>
        <a:xfrm>
          <a:off x="5474059" y="100441"/>
          <a:ext cx="1896315" cy="636932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Transition</a:t>
          </a:r>
        </a:p>
      </dsp:txBody>
      <dsp:txXfrm>
        <a:off x="5792525" y="100441"/>
        <a:ext cx="1259383" cy="636932"/>
      </dsp:txXfrm>
    </dsp:sp>
    <dsp:sp modelId="{95E3178F-D32D-4F4B-B4FE-7E4DA72E0018}">
      <dsp:nvSpPr>
        <dsp:cNvPr id="0" name=""/>
        <dsp:cNvSpPr/>
      </dsp:nvSpPr>
      <dsp:spPr>
        <a:xfrm>
          <a:off x="7167813" y="112294"/>
          <a:ext cx="2025610" cy="613225"/>
        </a:xfrm>
        <a:prstGeom prst="chevron">
          <a:avLst/>
        </a:prstGeom>
        <a:gradFill flip="none" rotWithShape="0">
          <a:gsLst>
            <a:gs pos="0">
              <a:srgbClr val="FFC000">
                <a:shade val="30000"/>
                <a:satMod val="115000"/>
              </a:srgbClr>
            </a:gs>
            <a:gs pos="50000">
              <a:srgbClr val="FFC000">
                <a:shade val="67500"/>
                <a:satMod val="115000"/>
              </a:srgbClr>
            </a:gs>
            <a:gs pos="100000">
              <a:srgbClr val="FFC00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Operation</a:t>
          </a:r>
        </a:p>
      </dsp:txBody>
      <dsp:txXfrm>
        <a:off x="7474426" y="112294"/>
        <a:ext cx="1412385" cy="6132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B3CA8-35A9-DD41-A38A-BD1260796DF9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F1F9F9-DC9B-4149-B564-D31F05553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67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516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368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5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265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72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 community starts to get addicted to DevOps.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28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29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3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6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3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18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5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05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614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72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1F9F9-DC9B-4149-B564-D31F055534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4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5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Key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B685735-8819-354E-A6D0-1A5B9BB7F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Keynote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733818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E668B-48EB-2B40-B9CC-19119A2C7E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5" r="7657" b="49709"/>
          <a:stretch/>
        </p:blipFill>
        <p:spPr>
          <a:xfrm>
            <a:off x="4906926" y="5997500"/>
            <a:ext cx="7285073" cy="8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2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2F74E4-A4BA-3342-9CD7-3BC86E75A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4903" r="8996" b="51315"/>
          <a:stretch/>
        </p:blipFill>
        <p:spPr>
          <a:xfrm>
            <a:off x="-2" y="5920394"/>
            <a:ext cx="6096001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366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 err="1"/>
              <a:t>Titelmaster</a:t>
            </a:r>
            <a:endParaRPr lang="en-US" noProof="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black">
                    <a:lumMod val="75000"/>
                    <a:lumOff val="25000"/>
                  </a:prstClr>
                </a:solidFill>
              </a:rPr>
              <a:t>QPRM Presentation Template</a:t>
            </a:r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F62D93A-3BA0-8848-BFA3-D7046C1B555D}" type="slidenum">
              <a:rPr lang="en-US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6811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77B06-AFE7-4F7C-9A7F-2BDCDA8CDE3E}" type="datetimeFigureOut">
              <a:rPr lang="en-US" smtClean="0"/>
              <a:t>11/6/2019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5A835F-5AB0-4A40-9114-B64313729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I/C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-67734" y="0"/>
            <a:ext cx="12259734" cy="6858001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8000">
                <a:schemeClr val="accent2">
                  <a:lumMod val="97000"/>
                  <a:lumOff val="3000"/>
                </a:schemeClr>
              </a:gs>
              <a:gs pos="100000">
                <a:srgbClr val="F2913C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5759" y="0"/>
            <a:ext cx="7527747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89DD9F-8261-694C-82C8-D5B64A9E3F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-62152" y="0"/>
            <a:ext cx="12230098" cy="6858001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AC31EF1-EC29-3C40-B98D-BD6153E650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ext Placeholder 24">
            <a:extLst>
              <a:ext uri="{FF2B5EF4-FFF2-40B4-BE49-F238E27FC236}">
                <a16:creationId xmlns:a16="http://schemas.microsoft.com/office/drawing/2014/main" id="{AB20D331-614B-194B-A192-BCBDB5B0AA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16538C-EC77-C845-867F-F62234DCB51F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8DE66C-4010-604B-9B7B-993E45F34A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5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Slide_Site_Reliability_Engine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D2B3E1">
                  <a:lumMod val="85000"/>
                </a:srgbClr>
              </a:gs>
              <a:gs pos="99000">
                <a:srgbClr val="EECAFD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A2AE51-777A-D548-AF74-770A55FD4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4003871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_Slide_Cloud_Native_Infra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B71C9BE-4E56-9140-8BF8-93C932A91962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0">
                <a:srgbClr val="ADAEFF">
                  <a:lumMod val="50000"/>
                  <a:lumOff val="50000"/>
                </a:srgbClr>
              </a:gs>
              <a:gs pos="99000">
                <a:srgbClr val="B7CFFE"/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BD4F8B-F3AC-D44C-ABC5-2B72DE15B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21268"/>
            <a:ext cx="12230098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A6F14-2560-D443-9840-1EED705E141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657462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Cultural_Transform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595E9E-6C95-3B46-8BEB-E0F61BC4F194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3000">
                <a:srgbClr val="F5666B">
                  <a:lumMod val="91000"/>
                  <a:lumOff val="9000"/>
                </a:srgbClr>
              </a:gs>
              <a:gs pos="99000">
                <a:srgbClr val="F28180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3320C-A7A0-6C42-8E3E-4185B0C33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00B8C-0860-AF41-8137-8DE20F211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-1488"/>
            <a:ext cx="12230098" cy="6858001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805898EF-76D3-A644-8C95-E6D08105FB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A3032F3-3FAA-494A-B03C-26594BD5E4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44B417-0C3B-C042-9B70-2FC785AE73CA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bg1"/>
                </a:solidFill>
              </a:rPr>
              <a:t>NOVEMBER 6,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AE1D0-9CB3-554E-BFF8-00BF77B7B43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3" y="343142"/>
            <a:ext cx="5029200" cy="19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8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DevSecO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C483FA4-FE2A-6648-A45D-A2D4E3944428}"/>
              </a:ext>
            </a:extLst>
          </p:cNvPr>
          <p:cNvSpPr/>
          <p:nvPr userDrawn="1"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033B42-582D-9C48-86E1-9F699900E9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647" r="25451" b="23559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ED1615-8023-4A4B-85A9-538704195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032EC4-8E1D-0149-8CA4-777C920DDA9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00064" y="343142"/>
            <a:ext cx="5029199" cy="1976022"/>
          </a:xfrm>
          <a:prstGeom prst="rect">
            <a:avLst/>
          </a:prstGeom>
        </p:spPr>
      </p:pic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A40501E-2DF2-8A43-A2E1-3C93EA0E99E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3BC73BB4-AB17-0145-80DA-8A00E900CD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4F53BE-3EE0-1942-85E0-2A8DD9A992E7}"/>
              </a:ext>
            </a:extLst>
          </p:cNvPr>
          <p:cNvSpPr txBox="1"/>
          <p:nvPr userDrawn="1"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300" dirty="0">
                <a:solidFill>
                  <a:schemeClr val="tx1"/>
                </a:solidFill>
              </a:rPr>
              <a:t>NOVEMBER 6, 2019</a:t>
            </a:r>
          </a:p>
        </p:txBody>
      </p:sp>
    </p:spTree>
    <p:extLst>
      <p:ext uri="{BB962C8B-B14F-4D97-AF65-F5344CB8AC3E}">
        <p14:creationId xmlns:p14="http://schemas.microsoft.com/office/powerpoint/2010/main" val="21902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1633" y="1739705"/>
            <a:ext cx="895636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Section Header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864C8-A0CB-2144-9B66-90559A4F8A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3870"/>
          <a:stretch/>
        </p:blipFill>
        <p:spPr>
          <a:xfrm>
            <a:off x="0" y="5472765"/>
            <a:ext cx="5443114" cy="13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3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D23BB-F5E8-5A44-AAF0-5DF61151DA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9FB91E3E-D2FB-9C4C-8396-C08F1A632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Title of Slide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317B92-16A9-C841-AE73-20CDEFF689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A0948E-8BB3-3D47-94FB-02A6A0A429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16" t="-2" r="18226" b="48138"/>
          <a:stretch/>
        </p:blipFill>
        <p:spPr>
          <a:xfrm>
            <a:off x="5753094" y="5992828"/>
            <a:ext cx="6438906" cy="8864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E32963-C271-E84C-B973-642A64581A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3866" r="34873"/>
          <a:stretch/>
        </p:blipFill>
        <p:spPr>
          <a:xfrm>
            <a:off x="12623945" y="541544"/>
            <a:ext cx="2758215" cy="225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91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Motif_m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226C26-8D04-5D4F-A075-6E68EDC505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6079" r="3313" b="47995"/>
          <a:stretch/>
        </p:blipFill>
        <p:spPr>
          <a:xfrm>
            <a:off x="1" y="5936315"/>
            <a:ext cx="6096000" cy="9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B2494EE-B4F0-204E-8128-ACA26ECCA61F}"/>
              </a:ext>
            </a:extLst>
          </p:cNvPr>
          <p:cNvSpPr/>
          <p:nvPr userDrawn="1"/>
        </p:nvSpPr>
        <p:spPr>
          <a:xfrm>
            <a:off x="0" y="0"/>
            <a:ext cx="12192000" cy="903515"/>
          </a:xfrm>
          <a:prstGeom prst="rect">
            <a:avLst/>
          </a:prstGeom>
          <a:gradFill>
            <a:gsLst>
              <a:gs pos="48000">
                <a:srgbClr val="3F2464"/>
              </a:gs>
              <a:gs pos="99000">
                <a:srgbClr val="FD5632"/>
              </a:gs>
              <a:gs pos="86000">
                <a:srgbClr val="A41E8F"/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0739F-C02C-6F4E-B4EF-18E1ADE5F2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74000"/>
                    </a14:imgEffect>
                    <a14:imgEffect>
                      <a14:brightnessContrast bright="34000" contrast="33000"/>
                    </a14:imgEffect>
                  </a14:imgLayer>
                </a14:imgProps>
              </a:ext>
            </a:extLst>
          </a:blip>
          <a:srcRect l="311" t="25429" b="64721"/>
          <a:stretch/>
        </p:blipFill>
        <p:spPr>
          <a:xfrm>
            <a:off x="0" y="0"/>
            <a:ext cx="12192000" cy="903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8D64FF-3371-224E-B579-421D3AC06F34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349049" y="198081"/>
            <a:ext cx="1200150" cy="4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2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7" r:id="rId3"/>
    <p:sldLayoutId id="2147483678" r:id="rId4"/>
    <p:sldLayoutId id="2147483675" r:id="rId5"/>
    <p:sldLayoutId id="2147483672" r:id="rId6"/>
    <p:sldLayoutId id="2147483669" r:id="rId7"/>
    <p:sldLayoutId id="2147483681" r:id="rId8"/>
    <p:sldLayoutId id="2147483670" r:id="rId9"/>
    <p:sldLayoutId id="2147483673" r:id="rId10"/>
    <p:sldLayoutId id="2147483668" r:id="rId11"/>
    <p:sldLayoutId id="2147483682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B3CBDC-6501-43D9-BCCE-56EFFDA3560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William Zhang, Andy Gao, Srini Kasturi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E71E7-3040-4CED-BAFA-9F8FDDAADB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World Bank Group's Cloud Journey with </a:t>
            </a:r>
            <a:r>
              <a:rPr lang="en-US" dirty="0" err="1"/>
              <a:t>DevSecOps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6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Our Agile Approach to Security – Act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CDC120-72AE-41B4-8EEA-98A2507D013E}"/>
              </a:ext>
            </a:extLst>
          </p:cNvPr>
          <p:cNvSpPr txBox="1"/>
          <p:nvPr/>
        </p:nvSpPr>
        <p:spPr>
          <a:xfrm>
            <a:off x="6754525" y="2038248"/>
            <a:ext cx="5307154" cy="445583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1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Automation Approach: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Phased implementation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Codify per service (AWS, Azure)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Codify key controls (Risk based)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Integrate automation with DevOps pipeline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Automated decision gates (approve/reject)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516C1D-DFC6-43FF-A01A-2C09ABAE72B6}"/>
              </a:ext>
            </a:extLst>
          </p:cNvPr>
          <p:cNvGrpSpPr/>
          <p:nvPr/>
        </p:nvGrpSpPr>
        <p:grpSpPr>
          <a:xfrm>
            <a:off x="3278010" y="2269164"/>
            <a:ext cx="2738967" cy="4172800"/>
            <a:chOff x="364818" y="1339253"/>
            <a:chExt cx="4178706" cy="636623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19ACFB0-884E-4277-A46C-86687529A7BA}"/>
                </a:ext>
              </a:extLst>
            </p:cNvPr>
            <p:cNvGrpSpPr/>
            <p:nvPr/>
          </p:nvGrpSpPr>
          <p:grpSpPr>
            <a:xfrm>
              <a:off x="364818" y="1339253"/>
              <a:ext cx="4178706" cy="3117426"/>
              <a:chOff x="2287587" y="1937871"/>
              <a:chExt cx="2206625" cy="1646202"/>
            </a:xfrm>
            <a:solidFill>
              <a:sysClr val="windowText" lastClr="000000">
                <a:alpha val="8000"/>
              </a:sysClr>
            </a:solidFill>
          </p:grpSpPr>
          <p:sp>
            <p:nvSpPr>
              <p:cNvPr id="27" name="Rounded Rectangle 225">
                <a:extLst>
                  <a:ext uri="{FF2B5EF4-FFF2-40B4-BE49-F238E27FC236}">
                    <a16:creationId xmlns:a16="http://schemas.microsoft.com/office/drawing/2014/main" id="{3CF213E3-B835-4BCE-934E-E2C3C816B28E}"/>
                  </a:ext>
                </a:extLst>
              </p:cNvPr>
              <p:cNvSpPr/>
              <p:nvPr/>
            </p:nvSpPr>
            <p:spPr>
              <a:xfrm>
                <a:off x="2287587" y="1937871"/>
                <a:ext cx="790992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Rounded Rectangle 226">
                <a:extLst>
                  <a:ext uri="{FF2B5EF4-FFF2-40B4-BE49-F238E27FC236}">
                    <a16:creationId xmlns:a16="http://schemas.microsoft.com/office/drawing/2014/main" id="{CEE23458-0A82-478A-A611-02BB2F17E20E}"/>
                  </a:ext>
                </a:extLst>
              </p:cNvPr>
              <p:cNvSpPr/>
              <p:nvPr/>
            </p:nvSpPr>
            <p:spPr>
              <a:xfrm>
                <a:off x="2287587" y="3509407"/>
                <a:ext cx="606425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Rounded Rectangle 227">
                <a:extLst>
                  <a:ext uri="{FF2B5EF4-FFF2-40B4-BE49-F238E27FC236}">
                    <a16:creationId xmlns:a16="http://schemas.microsoft.com/office/drawing/2014/main" id="{8DD02CD7-EDE8-4AF5-B200-45D6D0C8CA2C}"/>
                  </a:ext>
                </a:extLst>
              </p:cNvPr>
              <p:cNvSpPr/>
              <p:nvPr/>
            </p:nvSpPr>
            <p:spPr>
              <a:xfrm>
                <a:off x="2380456" y="3366545"/>
                <a:ext cx="513556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52B455E-A0A9-4327-A9AD-7B78FC3DD6D1}"/>
                  </a:ext>
                </a:extLst>
              </p:cNvPr>
              <p:cNvGrpSpPr/>
              <p:nvPr/>
            </p:nvGrpSpPr>
            <p:grpSpPr>
              <a:xfrm>
                <a:off x="2380456" y="2080738"/>
                <a:ext cx="1516062" cy="74666"/>
                <a:chOff x="2380456" y="2572537"/>
                <a:chExt cx="1516062" cy="63500"/>
              </a:xfrm>
              <a:grpFill/>
            </p:grpSpPr>
            <p:sp>
              <p:nvSpPr>
                <p:cNvPr id="44" name="Rounded Rectangle 241">
                  <a:extLst>
                    <a:ext uri="{FF2B5EF4-FFF2-40B4-BE49-F238E27FC236}">
                      <a16:creationId xmlns:a16="http://schemas.microsoft.com/office/drawing/2014/main" id="{65C555E4-591F-456B-B423-27B9AE126BEA}"/>
                    </a:ext>
                  </a:extLst>
                </p:cNvPr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ounded Rectangle 242">
                  <a:extLst>
                    <a:ext uri="{FF2B5EF4-FFF2-40B4-BE49-F238E27FC236}">
                      <a16:creationId xmlns:a16="http://schemas.microsoft.com/office/drawing/2014/main" id="{AC2AD7CA-0599-44FA-BD6A-44B84EA17390}"/>
                    </a:ext>
                  </a:extLst>
                </p:cNvPr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1" name="Rounded Rectangle 229">
                <a:extLst>
                  <a:ext uri="{FF2B5EF4-FFF2-40B4-BE49-F238E27FC236}">
                    <a16:creationId xmlns:a16="http://schemas.microsoft.com/office/drawing/2014/main" id="{D00B38AC-0956-4F6D-B67F-DECB1B618066}"/>
                  </a:ext>
                </a:extLst>
              </p:cNvPr>
              <p:cNvSpPr/>
              <p:nvPr/>
            </p:nvSpPr>
            <p:spPr>
              <a:xfrm>
                <a:off x="2496428" y="2223606"/>
                <a:ext cx="1921583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Rounded Rectangle 230">
                <a:extLst>
                  <a:ext uri="{FF2B5EF4-FFF2-40B4-BE49-F238E27FC236}">
                    <a16:creationId xmlns:a16="http://schemas.microsoft.com/office/drawing/2014/main" id="{1507525E-DEA8-4011-AE47-1C9154C4CFD9}"/>
                  </a:ext>
                </a:extLst>
              </p:cNvPr>
              <p:cNvSpPr/>
              <p:nvPr/>
            </p:nvSpPr>
            <p:spPr>
              <a:xfrm>
                <a:off x="2497137" y="3223678"/>
                <a:ext cx="513556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4E758EB-A6FB-4404-9967-4425699E3055}"/>
                  </a:ext>
                </a:extLst>
              </p:cNvPr>
              <p:cNvGrpSpPr/>
              <p:nvPr/>
            </p:nvGrpSpPr>
            <p:grpSpPr>
              <a:xfrm>
                <a:off x="2496429" y="2366473"/>
                <a:ext cx="1997783" cy="74666"/>
                <a:chOff x="2496429" y="2811430"/>
                <a:chExt cx="1997783" cy="63500"/>
              </a:xfrm>
              <a:grpFill/>
            </p:grpSpPr>
            <p:sp>
              <p:nvSpPr>
                <p:cNvPr id="42" name="Rounded Rectangle 239">
                  <a:extLst>
                    <a:ext uri="{FF2B5EF4-FFF2-40B4-BE49-F238E27FC236}">
                      <a16:creationId xmlns:a16="http://schemas.microsoft.com/office/drawing/2014/main" id="{F6EAC1ED-F294-48E4-A091-217546E7006C}"/>
                    </a:ext>
                  </a:extLst>
                </p:cNvPr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Rounded Rectangle 240">
                  <a:extLst>
                    <a:ext uri="{FF2B5EF4-FFF2-40B4-BE49-F238E27FC236}">
                      <a16:creationId xmlns:a16="http://schemas.microsoft.com/office/drawing/2014/main" id="{12620257-D2C1-4874-B95F-4D08864FBE89}"/>
                    </a:ext>
                  </a:extLst>
                </p:cNvPr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4" name="Rounded Rectangle 232">
                <a:extLst>
                  <a:ext uri="{FF2B5EF4-FFF2-40B4-BE49-F238E27FC236}">
                    <a16:creationId xmlns:a16="http://schemas.microsoft.com/office/drawing/2014/main" id="{95E25A52-BAC1-477A-BB61-FAE904048A64}"/>
                  </a:ext>
                </a:extLst>
              </p:cNvPr>
              <p:cNvSpPr/>
              <p:nvPr/>
            </p:nvSpPr>
            <p:spPr>
              <a:xfrm>
                <a:off x="2496428" y="2509341"/>
                <a:ext cx="1448231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Rounded Rectangle 233">
                <a:extLst>
                  <a:ext uri="{FF2B5EF4-FFF2-40B4-BE49-F238E27FC236}">
                    <a16:creationId xmlns:a16="http://schemas.microsoft.com/office/drawing/2014/main" id="{E6F03877-D9D0-4B97-B801-8A17FF4A2AD5}"/>
                  </a:ext>
                </a:extLst>
              </p:cNvPr>
              <p:cNvSpPr/>
              <p:nvPr/>
            </p:nvSpPr>
            <p:spPr>
              <a:xfrm>
                <a:off x="2670261" y="2652208"/>
                <a:ext cx="833352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Rounded Rectangle 234">
                <a:extLst>
                  <a:ext uri="{FF2B5EF4-FFF2-40B4-BE49-F238E27FC236}">
                    <a16:creationId xmlns:a16="http://schemas.microsoft.com/office/drawing/2014/main" id="{E905A528-9C42-4D2B-AEA2-6B19BA1A97B2}"/>
                  </a:ext>
                </a:extLst>
              </p:cNvPr>
              <p:cNvSpPr/>
              <p:nvPr/>
            </p:nvSpPr>
            <p:spPr>
              <a:xfrm>
                <a:off x="2670261" y="3080810"/>
                <a:ext cx="1069094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Rounded Rectangle 235">
                <a:extLst>
                  <a:ext uri="{FF2B5EF4-FFF2-40B4-BE49-F238E27FC236}">
                    <a16:creationId xmlns:a16="http://schemas.microsoft.com/office/drawing/2014/main" id="{22332EAC-7567-40CC-8C5C-1E3BFF36D00D}"/>
                  </a:ext>
                </a:extLst>
              </p:cNvPr>
              <p:cNvSpPr/>
              <p:nvPr/>
            </p:nvSpPr>
            <p:spPr>
              <a:xfrm>
                <a:off x="2670260" y="2937943"/>
                <a:ext cx="1226257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9D172A4A-9E03-4EA6-B47C-74E3FEA5F2C6}"/>
                  </a:ext>
                </a:extLst>
              </p:cNvPr>
              <p:cNvGrpSpPr/>
              <p:nvPr/>
            </p:nvGrpSpPr>
            <p:grpSpPr>
              <a:xfrm>
                <a:off x="2670261" y="2795076"/>
                <a:ext cx="1595351" cy="74666"/>
                <a:chOff x="2670261" y="3182904"/>
                <a:chExt cx="1595351" cy="63500"/>
              </a:xfrm>
              <a:grpFill/>
            </p:grpSpPr>
            <p:sp>
              <p:nvSpPr>
                <p:cNvPr id="40" name="Rounded Rectangle 237">
                  <a:extLst>
                    <a:ext uri="{FF2B5EF4-FFF2-40B4-BE49-F238E27FC236}">
                      <a16:creationId xmlns:a16="http://schemas.microsoft.com/office/drawing/2014/main" id="{98B5C592-4A86-42F5-80A1-BF300B909960}"/>
                    </a:ext>
                  </a:extLst>
                </p:cNvPr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Rounded Rectangle 238">
                  <a:extLst>
                    <a:ext uri="{FF2B5EF4-FFF2-40B4-BE49-F238E27FC236}">
                      <a16:creationId xmlns:a16="http://schemas.microsoft.com/office/drawing/2014/main" id="{4BB14C65-441D-414A-9794-0D15CE15CBA9}"/>
                    </a:ext>
                  </a:extLst>
                </p:cNvPr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90E2CD2-1F81-44B0-924F-87E135C367FD}"/>
                </a:ext>
              </a:extLst>
            </p:cNvPr>
            <p:cNvGrpSpPr/>
            <p:nvPr/>
          </p:nvGrpSpPr>
          <p:grpSpPr>
            <a:xfrm>
              <a:off x="364818" y="4588062"/>
              <a:ext cx="4178706" cy="3117426"/>
              <a:chOff x="2287587" y="1937871"/>
              <a:chExt cx="2206625" cy="1646202"/>
            </a:xfrm>
            <a:solidFill>
              <a:sysClr val="windowText" lastClr="000000">
                <a:alpha val="8000"/>
              </a:sysClr>
            </a:solidFill>
          </p:grpSpPr>
          <p:sp>
            <p:nvSpPr>
              <p:cNvPr id="9" name="Rounded Rectangle 127">
                <a:extLst>
                  <a:ext uri="{FF2B5EF4-FFF2-40B4-BE49-F238E27FC236}">
                    <a16:creationId xmlns:a16="http://schemas.microsoft.com/office/drawing/2014/main" id="{ABD89F52-2CB1-476C-8766-78579FA5DD49}"/>
                  </a:ext>
                </a:extLst>
              </p:cNvPr>
              <p:cNvSpPr/>
              <p:nvPr/>
            </p:nvSpPr>
            <p:spPr>
              <a:xfrm>
                <a:off x="2287587" y="1937871"/>
                <a:ext cx="790992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Rounded Rectangle 128">
                <a:extLst>
                  <a:ext uri="{FF2B5EF4-FFF2-40B4-BE49-F238E27FC236}">
                    <a16:creationId xmlns:a16="http://schemas.microsoft.com/office/drawing/2014/main" id="{5403F80A-F659-4F35-A028-47F9AA933D1C}"/>
                  </a:ext>
                </a:extLst>
              </p:cNvPr>
              <p:cNvSpPr/>
              <p:nvPr/>
            </p:nvSpPr>
            <p:spPr>
              <a:xfrm>
                <a:off x="2287587" y="3509407"/>
                <a:ext cx="606425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Rounded Rectangle 129">
                <a:extLst>
                  <a:ext uri="{FF2B5EF4-FFF2-40B4-BE49-F238E27FC236}">
                    <a16:creationId xmlns:a16="http://schemas.microsoft.com/office/drawing/2014/main" id="{37B7B2CD-1395-4236-875F-D96BC3FFCAEE}"/>
                  </a:ext>
                </a:extLst>
              </p:cNvPr>
              <p:cNvSpPr/>
              <p:nvPr/>
            </p:nvSpPr>
            <p:spPr>
              <a:xfrm>
                <a:off x="2380456" y="3366545"/>
                <a:ext cx="513556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F3172FA-B7DE-47A6-A7B9-996AF177FDA9}"/>
                  </a:ext>
                </a:extLst>
              </p:cNvPr>
              <p:cNvGrpSpPr/>
              <p:nvPr/>
            </p:nvGrpSpPr>
            <p:grpSpPr>
              <a:xfrm>
                <a:off x="2380456" y="2080738"/>
                <a:ext cx="1516062" cy="74666"/>
                <a:chOff x="2380456" y="2572537"/>
                <a:chExt cx="1516062" cy="63500"/>
              </a:xfrm>
              <a:grpFill/>
            </p:grpSpPr>
            <p:sp>
              <p:nvSpPr>
                <p:cNvPr id="25" name="Rounded Rectangle 223">
                  <a:extLst>
                    <a:ext uri="{FF2B5EF4-FFF2-40B4-BE49-F238E27FC236}">
                      <a16:creationId xmlns:a16="http://schemas.microsoft.com/office/drawing/2014/main" id="{C17E21C6-862C-429F-8127-6AC485145072}"/>
                    </a:ext>
                  </a:extLst>
                </p:cNvPr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ounded Rectangle 224">
                  <a:extLst>
                    <a:ext uri="{FF2B5EF4-FFF2-40B4-BE49-F238E27FC236}">
                      <a16:creationId xmlns:a16="http://schemas.microsoft.com/office/drawing/2014/main" id="{BC3D74F3-CE23-4E60-8E91-7EF28733F1FF}"/>
                    </a:ext>
                  </a:extLst>
                </p:cNvPr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3" name="Rounded Rectangle 131">
                <a:extLst>
                  <a:ext uri="{FF2B5EF4-FFF2-40B4-BE49-F238E27FC236}">
                    <a16:creationId xmlns:a16="http://schemas.microsoft.com/office/drawing/2014/main" id="{C70F1F11-1224-47C7-8E9B-33A63D6AAAC8}"/>
                  </a:ext>
                </a:extLst>
              </p:cNvPr>
              <p:cNvSpPr/>
              <p:nvPr/>
            </p:nvSpPr>
            <p:spPr>
              <a:xfrm>
                <a:off x="2496428" y="2223606"/>
                <a:ext cx="1921583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Rounded Rectangle 132">
                <a:extLst>
                  <a:ext uri="{FF2B5EF4-FFF2-40B4-BE49-F238E27FC236}">
                    <a16:creationId xmlns:a16="http://schemas.microsoft.com/office/drawing/2014/main" id="{D210C9CD-CB76-4C78-A62E-06143E33E7EF}"/>
                  </a:ext>
                </a:extLst>
              </p:cNvPr>
              <p:cNvSpPr/>
              <p:nvPr/>
            </p:nvSpPr>
            <p:spPr>
              <a:xfrm>
                <a:off x="2497137" y="3223678"/>
                <a:ext cx="513556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A2B4B0D-FA9F-49F1-9A46-FAF1621F765A}"/>
                  </a:ext>
                </a:extLst>
              </p:cNvPr>
              <p:cNvGrpSpPr/>
              <p:nvPr/>
            </p:nvGrpSpPr>
            <p:grpSpPr>
              <a:xfrm>
                <a:off x="2496429" y="2366473"/>
                <a:ext cx="1997783" cy="74666"/>
                <a:chOff x="2496429" y="2811430"/>
                <a:chExt cx="1997783" cy="63500"/>
              </a:xfrm>
              <a:grpFill/>
            </p:grpSpPr>
            <p:sp>
              <p:nvSpPr>
                <p:cNvPr id="23" name="Rounded Rectangle 151">
                  <a:extLst>
                    <a:ext uri="{FF2B5EF4-FFF2-40B4-BE49-F238E27FC236}">
                      <a16:creationId xmlns:a16="http://schemas.microsoft.com/office/drawing/2014/main" id="{26432E1F-6138-40FB-BCF6-40425A6BC5F1}"/>
                    </a:ext>
                  </a:extLst>
                </p:cNvPr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ounded Rectangle 222">
                  <a:extLst>
                    <a:ext uri="{FF2B5EF4-FFF2-40B4-BE49-F238E27FC236}">
                      <a16:creationId xmlns:a16="http://schemas.microsoft.com/office/drawing/2014/main" id="{A9B92A38-5804-4078-895F-69137ECE4838}"/>
                    </a:ext>
                  </a:extLst>
                </p:cNvPr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6" name="Rounded Rectangle 134">
                <a:extLst>
                  <a:ext uri="{FF2B5EF4-FFF2-40B4-BE49-F238E27FC236}">
                    <a16:creationId xmlns:a16="http://schemas.microsoft.com/office/drawing/2014/main" id="{E1154FAF-BE38-4FED-9AAD-6EBD151CFF50}"/>
                  </a:ext>
                </a:extLst>
              </p:cNvPr>
              <p:cNvSpPr/>
              <p:nvPr/>
            </p:nvSpPr>
            <p:spPr>
              <a:xfrm>
                <a:off x="2496428" y="2509341"/>
                <a:ext cx="1448231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Rounded Rectangle 135">
                <a:extLst>
                  <a:ext uri="{FF2B5EF4-FFF2-40B4-BE49-F238E27FC236}">
                    <a16:creationId xmlns:a16="http://schemas.microsoft.com/office/drawing/2014/main" id="{221E7676-DA7A-45EA-86D5-2884BD894473}"/>
                  </a:ext>
                </a:extLst>
              </p:cNvPr>
              <p:cNvSpPr/>
              <p:nvPr/>
            </p:nvSpPr>
            <p:spPr>
              <a:xfrm>
                <a:off x="2670261" y="2652208"/>
                <a:ext cx="833352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Rounded Rectangle 136">
                <a:extLst>
                  <a:ext uri="{FF2B5EF4-FFF2-40B4-BE49-F238E27FC236}">
                    <a16:creationId xmlns:a16="http://schemas.microsoft.com/office/drawing/2014/main" id="{B0966D1A-5FDD-4967-8C51-DC2BA971B44D}"/>
                  </a:ext>
                </a:extLst>
              </p:cNvPr>
              <p:cNvSpPr/>
              <p:nvPr/>
            </p:nvSpPr>
            <p:spPr>
              <a:xfrm>
                <a:off x="2670261" y="3080810"/>
                <a:ext cx="1069094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Rounded Rectangle 141">
                <a:extLst>
                  <a:ext uri="{FF2B5EF4-FFF2-40B4-BE49-F238E27FC236}">
                    <a16:creationId xmlns:a16="http://schemas.microsoft.com/office/drawing/2014/main" id="{78704852-23D3-4BDE-B0F5-63E16AA43D39}"/>
                  </a:ext>
                </a:extLst>
              </p:cNvPr>
              <p:cNvSpPr/>
              <p:nvPr/>
            </p:nvSpPr>
            <p:spPr>
              <a:xfrm>
                <a:off x="2670260" y="2937943"/>
                <a:ext cx="1226257" cy="74666"/>
              </a:xfrm>
              <a:prstGeom prst="roundRect">
                <a:avLst>
                  <a:gd name="adj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6D11230F-2B92-4707-8096-431AC7EB863D}"/>
                  </a:ext>
                </a:extLst>
              </p:cNvPr>
              <p:cNvGrpSpPr/>
              <p:nvPr/>
            </p:nvGrpSpPr>
            <p:grpSpPr>
              <a:xfrm>
                <a:off x="2670261" y="2795076"/>
                <a:ext cx="1595351" cy="74666"/>
                <a:chOff x="2670261" y="3182904"/>
                <a:chExt cx="1595351" cy="63500"/>
              </a:xfrm>
              <a:grpFill/>
            </p:grpSpPr>
            <p:sp>
              <p:nvSpPr>
                <p:cNvPr id="21" name="Rounded Rectangle 143">
                  <a:extLst>
                    <a:ext uri="{FF2B5EF4-FFF2-40B4-BE49-F238E27FC236}">
                      <a16:creationId xmlns:a16="http://schemas.microsoft.com/office/drawing/2014/main" id="{2616C7EF-7286-45E5-A4E7-1F557DFA48A7}"/>
                    </a:ext>
                  </a:extLst>
                </p:cNvPr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ounded Rectangle 147">
                  <a:extLst>
                    <a:ext uri="{FF2B5EF4-FFF2-40B4-BE49-F238E27FC236}">
                      <a16:creationId xmlns:a16="http://schemas.microsoft.com/office/drawing/2014/main" id="{F2C6CBAF-1344-4F11-84EE-A757AE6805FF}"/>
                    </a:ext>
                  </a:extLst>
                </p:cNvPr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CE231C9-ABBD-4E97-A3C8-9C3A9BA9CEB7}"/>
              </a:ext>
            </a:extLst>
          </p:cNvPr>
          <p:cNvGrpSpPr/>
          <p:nvPr/>
        </p:nvGrpSpPr>
        <p:grpSpPr>
          <a:xfrm>
            <a:off x="305762" y="3309610"/>
            <a:ext cx="2416144" cy="1771141"/>
            <a:chOff x="2145506" y="1595772"/>
            <a:chExt cx="2936875" cy="215286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5B2A4F9-F12B-4698-8FC1-969BB83B582C}"/>
                </a:ext>
              </a:extLst>
            </p:cNvPr>
            <p:cNvGrpSpPr/>
            <p:nvPr/>
          </p:nvGrpSpPr>
          <p:grpSpPr>
            <a:xfrm>
              <a:off x="2145506" y="1595772"/>
              <a:ext cx="2936875" cy="2152860"/>
              <a:chOff x="1503363" y="1830388"/>
              <a:chExt cx="2936875" cy="2152860"/>
            </a:xfrm>
          </p:grpSpPr>
          <p:sp>
            <p:nvSpPr>
              <p:cNvPr id="67" name="Freeform 19">
                <a:extLst>
                  <a:ext uri="{FF2B5EF4-FFF2-40B4-BE49-F238E27FC236}">
                    <a16:creationId xmlns:a16="http://schemas.microsoft.com/office/drawing/2014/main" id="{8DD1ABF1-D47C-418A-AE63-CF5C05516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363" y="2024273"/>
                <a:ext cx="2936875" cy="1958975"/>
              </a:xfrm>
              <a:custGeom>
                <a:avLst/>
                <a:gdLst>
                  <a:gd name="T0" fmla="*/ 0 w 3699"/>
                  <a:gd name="T1" fmla="*/ 0 h 2469"/>
                  <a:gd name="T2" fmla="*/ 3699 w 3699"/>
                  <a:gd name="T3" fmla="*/ 0 h 2469"/>
                  <a:gd name="T4" fmla="*/ 3699 w 3699"/>
                  <a:gd name="T5" fmla="*/ 2359 h 2469"/>
                  <a:gd name="T6" fmla="*/ 3696 w 3699"/>
                  <a:gd name="T7" fmla="*/ 2384 h 2469"/>
                  <a:gd name="T8" fmla="*/ 3688 w 3699"/>
                  <a:gd name="T9" fmla="*/ 2407 h 2469"/>
                  <a:gd name="T10" fmla="*/ 3676 w 3699"/>
                  <a:gd name="T11" fmla="*/ 2427 h 2469"/>
                  <a:gd name="T12" fmla="*/ 3658 w 3699"/>
                  <a:gd name="T13" fmla="*/ 2444 h 2469"/>
                  <a:gd name="T14" fmla="*/ 3637 w 3699"/>
                  <a:gd name="T15" fmla="*/ 2458 h 2469"/>
                  <a:gd name="T16" fmla="*/ 3615 w 3699"/>
                  <a:gd name="T17" fmla="*/ 2466 h 2469"/>
                  <a:gd name="T18" fmla="*/ 3589 w 3699"/>
                  <a:gd name="T19" fmla="*/ 2469 h 2469"/>
                  <a:gd name="T20" fmla="*/ 110 w 3699"/>
                  <a:gd name="T21" fmla="*/ 2469 h 2469"/>
                  <a:gd name="T22" fmla="*/ 84 w 3699"/>
                  <a:gd name="T23" fmla="*/ 2466 h 2469"/>
                  <a:gd name="T24" fmla="*/ 62 w 3699"/>
                  <a:gd name="T25" fmla="*/ 2458 h 2469"/>
                  <a:gd name="T26" fmla="*/ 42 w 3699"/>
                  <a:gd name="T27" fmla="*/ 2444 h 2469"/>
                  <a:gd name="T28" fmla="*/ 24 w 3699"/>
                  <a:gd name="T29" fmla="*/ 2427 h 2469"/>
                  <a:gd name="T30" fmla="*/ 11 w 3699"/>
                  <a:gd name="T31" fmla="*/ 2407 h 2469"/>
                  <a:gd name="T32" fmla="*/ 3 w 3699"/>
                  <a:gd name="T33" fmla="*/ 2384 h 2469"/>
                  <a:gd name="T34" fmla="*/ 0 w 3699"/>
                  <a:gd name="T35" fmla="*/ 2359 h 2469"/>
                  <a:gd name="T36" fmla="*/ 0 w 3699"/>
                  <a:gd name="T37" fmla="*/ 0 h 2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99" h="2469">
                    <a:moveTo>
                      <a:pt x="0" y="0"/>
                    </a:moveTo>
                    <a:lnTo>
                      <a:pt x="3699" y="0"/>
                    </a:lnTo>
                    <a:lnTo>
                      <a:pt x="3699" y="2359"/>
                    </a:lnTo>
                    <a:lnTo>
                      <a:pt x="3696" y="2384"/>
                    </a:lnTo>
                    <a:lnTo>
                      <a:pt x="3688" y="2407"/>
                    </a:lnTo>
                    <a:lnTo>
                      <a:pt x="3676" y="2427"/>
                    </a:lnTo>
                    <a:lnTo>
                      <a:pt x="3658" y="2444"/>
                    </a:lnTo>
                    <a:lnTo>
                      <a:pt x="3637" y="2458"/>
                    </a:lnTo>
                    <a:lnTo>
                      <a:pt x="3615" y="2466"/>
                    </a:lnTo>
                    <a:lnTo>
                      <a:pt x="3589" y="2469"/>
                    </a:lnTo>
                    <a:lnTo>
                      <a:pt x="110" y="2469"/>
                    </a:lnTo>
                    <a:lnTo>
                      <a:pt x="84" y="2466"/>
                    </a:lnTo>
                    <a:lnTo>
                      <a:pt x="62" y="2458"/>
                    </a:lnTo>
                    <a:lnTo>
                      <a:pt x="42" y="2444"/>
                    </a:lnTo>
                    <a:lnTo>
                      <a:pt x="24" y="2427"/>
                    </a:lnTo>
                    <a:lnTo>
                      <a:pt x="11" y="2407"/>
                    </a:lnTo>
                    <a:lnTo>
                      <a:pt x="3" y="2384"/>
                    </a:lnTo>
                    <a:lnTo>
                      <a:pt x="0" y="23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6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Freeform 18">
                <a:extLst>
                  <a:ext uri="{FF2B5EF4-FFF2-40B4-BE49-F238E27FC236}">
                    <a16:creationId xmlns:a16="http://schemas.microsoft.com/office/drawing/2014/main" id="{B14677F6-C1B3-4524-BB5E-64742EFF3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3363" y="1830388"/>
                <a:ext cx="2936875" cy="211138"/>
              </a:xfrm>
              <a:custGeom>
                <a:avLst/>
                <a:gdLst>
                  <a:gd name="T0" fmla="*/ 110 w 3699"/>
                  <a:gd name="T1" fmla="*/ 0 h 266"/>
                  <a:gd name="T2" fmla="*/ 3589 w 3699"/>
                  <a:gd name="T3" fmla="*/ 0 h 266"/>
                  <a:gd name="T4" fmla="*/ 3615 w 3699"/>
                  <a:gd name="T5" fmla="*/ 3 h 266"/>
                  <a:gd name="T6" fmla="*/ 3637 w 3699"/>
                  <a:gd name="T7" fmla="*/ 11 h 266"/>
                  <a:gd name="T8" fmla="*/ 3658 w 3699"/>
                  <a:gd name="T9" fmla="*/ 25 h 266"/>
                  <a:gd name="T10" fmla="*/ 3676 w 3699"/>
                  <a:gd name="T11" fmla="*/ 42 h 266"/>
                  <a:gd name="T12" fmla="*/ 3688 w 3699"/>
                  <a:gd name="T13" fmla="*/ 62 h 266"/>
                  <a:gd name="T14" fmla="*/ 3696 w 3699"/>
                  <a:gd name="T15" fmla="*/ 84 h 266"/>
                  <a:gd name="T16" fmla="*/ 3699 w 3699"/>
                  <a:gd name="T17" fmla="*/ 110 h 266"/>
                  <a:gd name="T18" fmla="*/ 3699 w 3699"/>
                  <a:gd name="T19" fmla="*/ 266 h 266"/>
                  <a:gd name="T20" fmla="*/ 0 w 3699"/>
                  <a:gd name="T21" fmla="*/ 266 h 266"/>
                  <a:gd name="T22" fmla="*/ 0 w 3699"/>
                  <a:gd name="T23" fmla="*/ 110 h 266"/>
                  <a:gd name="T24" fmla="*/ 3 w 3699"/>
                  <a:gd name="T25" fmla="*/ 84 h 266"/>
                  <a:gd name="T26" fmla="*/ 11 w 3699"/>
                  <a:gd name="T27" fmla="*/ 62 h 266"/>
                  <a:gd name="T28" fmla="*/ 24 w 3699"/>
                  <a:gd name="T29" fmla="*/ 42 h 266"/>
                  <a:gd name="T30" fmla="*/ 42 w 3699"/>
                  <a:gd name="T31" fmla="*/ 25 h 266"/>
                  <a:gd name="T32" fmla="*/ 62 w 3699"/>
                  <a:gd name="T33" fmla="*/ 11 h 266"/>
                  <a:gd name="T34" fmla="*/ 84 w 3699"/>
                  <a:gd name="T35" fmla="*/ 3 h 266"/>
                  <a:gd name="T36" fmla="*/ 110 w 3699"/>
                  <a:gd name="T37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99" h="266">
                    <a:moveTo>
                      <a:pt x="110" y="0"/>
                    </a:moveTo>
                    <a:lnTo>
                      <a:pt x="3589" y="0"/>
                    </a:lnTo>
                    <a:lnTo>
                      <a:pt x="3615" y="3"/>
                    </a:lnTo>
                    <a:lnTo>
                      <a:pt x="3637" y="11"/>
                    </a:lnTo>
                    <a:lnTo>
                      <a:pt x="3658" y="25"/>
                    </a:lnTo>
                    <a:lnTo>
                      <a:pt x="3676" y="42"/>
                    </a:lnTo>
                    <a:lnTo>
                      <a:pt x="3688" y="62"/>
                    </a:lnTo>
                    <a:lnTo>
                      <a:pt x="3696" y="84"/>
                    </a:lnTo>
                    <a:lnTo>
                      <a:pt x="3699" y="110"/>
                    </a:lnTo>
                    <a:lnTo>
                      <a:pt x="3699" y="266"/>
                    </a:lnTo>
                    <a:lnTo>
                      <a:pt x="0" y="266"/>
                    </a:lnTo>
                    <a:lnTo>
                      <a:pt x="0" y="110"/>
                    </a:lnTo>
                    <a:lnTo>
                      <a:pt x="3" y="84"/>
                    </a:lnTo>
                    <a:lnTo>
                      <a:pt x="11" y="62"/>
                    </a:lnTo>
                    <a:lnTo>
                      <a:pt x="24" y="42"/>
                    </a:lnTo>
                    <a:lnTo>
                      <a:pt x="42" y="25"/>
                    </a:lnTo>
                    <a:lnTo>
                      <a:pt x="62" y="11"/>
                    </a:lnTo>
                    <a:lnTo>
                      <a:pt x="84" y="3"/>
                    </a:lnTo>
                    <a:lnTo>
                      <a:pt x="110" y="0"/>
                    </a:ln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Freeform 20">
                <a:extLst>
                  <a:ext uri="{FF2B5EF4-FFF2-40B4-BE49-F238E27FC236}">
                    <a16:creationId xmlns:a16="http://schemas.microsoft.com/office/drawing/2014/main" id="{B24B9ABB-2ED6-4054-91CD-E5A29A99A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788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2 w 110"/>
                  <a:gd name="T3" fmla="*/ 2 h 109"/>
                  <a:gd name="T4" fmla="*/ 87 w 110"/>
                  <a:gd name="T5" fmla="*/ 10 h 109"/>
                  <a:gd name="T6" fmla="*/ 98 w 110"/>
                  <a:gd name="T7" fmla="*/ 22 h 109"/>
                  <a:gd name="T8" fmla="*/ 106 w 110"/>
                  <a:gd name="T9" fmla="*/ 37 h 109"/>
                  <a:gd name="T10" fmla="*/ 110 w 110"/>
                  <a:gd name="T11" fmla="*/ 55 h 109"/>
                  <a:gd name="T12" fmla="*/ 106 w 110"/>
                  <a:gd name="T13" fmla="*/ 72 h 109"/>
                  <a:gd name="T14" fmla="*/ 98 w 110"/>
                  <a:gd name="T15" fmla="*/ 86 h 109"/>
                  <a:gd name="T16" fmla="*/ 87 w 110"/>
                  <a:gd name="T17" fmla="*/ 99 h 109"/>
                  <a:gd name="T18" fmla="*/ 72 w 110"/>
                  <a:gd name="T19" fmla="*/ 107 h 109"/>
                  <a:gd name="T20" fmla="*/ 55 w 110"/>
                  <a:gd name="T21" fmla="*/ 109 h 109"/>
                  <a:gd name="T22" fmla="*/ 37 w 110"/>
                  <a:gd name="T23" fmla="*/ 107 h 109"/>
                  <a:gd name="T24" fmla="*/ 22 w 110"/>
                  <a:gd name="T25" fmla="*/ 99 h 109"/>
                  <a:gd name="T26" fmla="*/ 10 w 110"/>
                  <a:gd name="T27" fmla="*/ 86 h 109"/>
                  <a:gd name="T28" fmla="*/ 2 w 110"/>
                  <a:gd name="T29" fmla="*/ 72 h 109"/>
                  <a:gd name="T30" fmla="*/ 0 w 110"/>
                  <a:gd name="T31" fmla="*/ 55 h 109"/>
                  <a:gd name="T32" fmla="*/ 2 w 110"/>
                  <a:gd name="T33" fmla="*/ 37 h 109"/>
                  <a:gd name="T34" fmla="*/ 10 w 110"/>
                  <a:gd name="T35" fmla="*/ 22 h 109"/>
                  <a:gd name="T36" fmla="*/ 22 w 110"/>
                  <a:gd name="T37" fmla="*/ 10 h 109"/>
                  <a:gd name="T38" fmla="*/ 37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2" y="2"/>
                    </a:lnTo>
                    <a:lnTo>
                      <a:pt x="87" y="10"/>
                    </a:lnTo>
                    <a:lnTo>
                      <a:pt x="98" y="22"/>
                    </a:lnTo>
                    <a:lnTo>
                      <a:pt x="106" y="37"/>
                    </a:lnTo>
                    <a:lnTo>
                      <a:pt x="110" y="55"/>
                    </a:lnTo>
                    <a:lnTo>
                      <a:pt x="106" y="72"/>
                    </a:lnTo>
                    <a:lnTo>
                      <a:pt x="98" y="86"/>
                    </a:lnTo>
                    <a:lnTo>
                      <a:pt x="87" y="99"/>
                    </a:lnTo>
                    <a:lnTo>
                      <a:pt x="72" y="107"/>
                    </a:lnTo>
                    <a:lnTo>
                      <a:pt x="55" y="109"/>
                    </a:lnTo>
                    <a:lnTo>
                      <a:pt x="37" y="107"/>
                    </a:lnTo>
                    <a:lnTo>
                      <a:pt x="22" y="99"/>
                    </a:lnTo>
                    <a:lnTo>
                      <a:pt x="10" y="86"/>
                    </a:lnTo>
                    <a:lnTo>
                      <a:pt x="2" y="72"/>
                    </a:lnTo>
                    <a:lnTo>
                      <a:pt x="0" y="55"/>
                    </a:lnTo>
                    <a:lnTo>
                      <a:pt x="2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ysClr val="window" lastClr="FFFFFF">
                  <a:lumMod val="6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Freeform 21">
                <a:extLst>
                  <a:ext uri="{FF2B5EF4-FFF2-40B4-BE49-F238E27FC236}">
                    <a16:creationId xmlns:a16="http://schemas.microsoft.com/office/drawing/2014/main" id="{806810EC-73A0-4383-B55E-68EF6A5176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725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3 w 110"/>
                  <a:gd name="T3" fmla="*/ 2 h 109"/>
                  <a:gd name="T4" fmla="*/ 88 w 110"/>
                  <a:gd name="T5" fmla="*/ 10 h 109"/>
                  <a:gd name="T6" fmla="*/ 100 w 110"/>
                  <a:gd name="T7" fmla="*/ 22 h 109"/>
                  <a:gd name="T8" fmla="*/ 108 w 110"/>
                  <a:gd name="T9" fmla="*/ 37 h 109"/>
                  <a:gd name="T10" fmla="*/ 110 w 110"/>
                  <a:gd name="T11" fmla="*/ 55 h 109"/>
                  <a:gd name="T12" fmla="*/ 108 w 110"/>
                  <a:gd name="T13" fmla="*/ 72 h 109"/>
                  <a:gd name="T14" fmla="*/ 100 w 110"/>
                  <a:gd name="T15" fmla="*/ 86 h 109"/>
                  <a:gd name="T16" fmla="*/ 88 w 110"/>
                  <a:gd name="T17" fmla="*/ 99 h 109"/>
                  <a:gd name="T18" fmla="*/ 73 w 110"/>
                  <a:gd name="T19" fmla="*/ 107 h 109"/>
                  <a:gd name="T20" fmla="*/ 55 w 110"/>
                  <a:gd name="T21" fmla="*/ 109 h 109"/>
                  <a:gd name="T22" fmla="*/ 38 w 110"/>
                  <a:gd name="T23" fmla="*/ 107 h 109"/>
                  <a:gd name="T24" fmla="*/ 23 w 110"/>
                  <a:gd name="T25" fmla="*/ 99 h 109"/>
                  <a:gd name="T26" fmla="*/ 11 w 110"/>
                  <a:gd name="T27" fmla="*/ 86 h 109"/>
                  <a:gd name="T28" fmla="*/ 4 w 110"/>
                  <a:gd name="T29" fmla="*/ 72 h 109"/>
                  <a:gd name="T30" fmla="*/ 0 w 110"/>
                  <a:gd name="T31" fmla="*/ 55 h 109"/>
                  <a:gd name="T32" fmla="*/ 4 w 110"/>
                  <a:gd name="T33" fmla="*/ 37 h 109"/>
                  <a:gd name="T34" fmla="*/ 11 w 110"/>
                  <a:gd name="T35" fmla="*/ 22 h 109"/>
                  <a:gd name="T36" fmla="*/ 23 w 110"/>
                  <a:gd name="T37" fmla="*/ 10 h 109"/>
                  <a:gd name="T38" fmla="*/ 38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3" y="2"/>
                    </a:lnTo>
                    <a:lnTo>
                      <a:pt x="88" y="10"/>
                    </a:lnTo>
                    <a:lnTo>
                      <a:pt x="100" y="22"/>
                    </a:lnTo>
                    <a:lnTo>
                      <a:pt x="108" y="37"/>
                    </a:lnTo>
                    <a:lnTo>
                      <a:pt x="110" y="55"/>
                    </a:lnTo>
                    <a:lnTo>
                      <a:pt x="108" y="72"/>
                    </a:lnTo>
                    <a:lnTo>
                      <a:pt x="100" y="86"/>
                    </a:lnTo>
                    <a:lnTo>
                      <a:pt x="88" y="99"/>
                    </a:lnTo>
                    <a:lnTo>
                      <a:pt x="73" y="107"/>
                    </a:lnTo>
                    <a:lnTo>
                      <a:pt x="55" y="109"/>
                    </a:lnTo>
                    <a:lnTo>
                      <a:pt x="38" y="107"/>
                    </a:lnTo>
                    <a:lnTo>
                      <a:pt x="23" y="99"/>
                    </a:lnTo>
                    <a:lnTo>
                      <a:pt x="11" y="86"/>
                    </a:lnTo>
                    <a:lnTo>
                      <a:pt x="4" y="72"/>
                    </a:lnTo>
                    <a:lnTo>
                      <a:pt x="0" y="55"/>
                    </a:lnTo>
                    <a:lnTo>
                      <a:pt x="4" y="37"/>
                    </a:lnTo>
                    <a:lnTo>
                      <a:pt x="11" y="22"/>
                    </a:lnTo>
                    <a:lnTo>
                      <a:pt x="23" y="10"/>
                    </a:lnTo>
                    <a:lnTo>
                      <a:pt x="38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ysClr val="windowText" lastClr="000000">
                  <a:lumMod val="50000"/>
                  <a:lumOff val="50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Freeform 22">
                <a:extLst>
                  <a:ext uri="{FF2B5EF4-FFF2-40B4-BE49-F238E27FC236}">
                    <a16:creationId xmlns:a16="http://schemas.microsoft.com/office/drawing/2014/main" id="{D6E986D0-FE98-45E2-A4F3-F5F8DC7475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1663" y="1892300"/>
                <a:ext cx="87312" cy="85725"/>
              </a:xfrm>
              <a:custGeom>
                <a:avLst/>
                <a:gdLst>
                  <a:gd name="T0" fmla="*/ 55 w 110"/>
                  <a:gd name="T1" fmla="*/ 0 h 109"/>
                  <a:gd name="T2" fmla="*/ 72 w 110"/>
                  <a:gd name="T3" fmla="*/ 2 h 109"/>
                  <a:gd name="T4" fmla="*/ 88 w 110"/>
                  <a:gd name="T5" fmla="*/ 10 h 109"/>
                  <a:gd name="T6" fmla="*/ 99 w 110"/>
                  <a:gd name="T7" fmla="*/ 22 h 109"/>
                  <a:gd name="T8" fmla="*/ 107 w 110"/>
                  <a:gd name="T9" fmla="*/ 37 h 109"/>
                  <a:gd name="T10" fmla="*/ 110 w 110"/>
                  <a:gd name="T11" fmla="*/ 55 h 109"/>
                  <a:gd name="T12" fmla="*/ 107 w 110"/>
                  <a:gd name="T13" fmla="*/ 72 h 109"/>
                  <a:gd name="T14" fmla="*/ 99 w 110"/>
                  <a:gd name="T15" fmla="*/ 86 h 109"/>
                  <a:gd name="T16" fmla="*/ 88 w 110"/>
                  <a:gd name="T17" fmla="*/ 99 h 109"/>
                  <a:gd name="T18" fmla="*/ 72 w 110"/>
                  <a:gd name="T19" fmla="*/ 107 h 109"/>
                  <a:gd name="T20" fmla="*/ 55 w 110"/>
                  <a:gd name="T21" fmla="*/ 109 h 109"/>
                  <a:gd name="T22" fmla="*/ 37 w 110"/>
                  <a:gd name="T23" fmla="*/ 107 h 109"/>
                  <a:gd name="T24" fmla="*/ 22 w 110"/>
                  <a:gd name="T25" fmla="*/ 99 h 109"/>
                  <a:gd name="T26" fmla="*/ 10 w 110"/>
                  <a:gd name="T27" fmla="*/ 86 h 109"/>
                  <a:gd name="T28" fmla="*/ 2 w 110"/>
                  <a:gd name="T29" fmla="*/ 72 h 109"/>
                  <a:gd name="T30" fmla="*/ 0 w 110"/>
                  <a:gd name="T31" fmla="*/ 55 h 109"/>
                  <a:gd name="T32" fmla="*/ 2 w 110"/>
                  <a:gd name="T33" fmla="*/ 37 h 109"/>
                  <a:gd name="T34" fmla="*/ 10 w 110"/>
                  <a:gd name="T35" fmla="*/ 22 h 109"/>
                  <a:gd name="T36" fmla="*/ 22 w 110"/>
                  <a:gd name="T37" fmla="*/ 10 h 109"/>
                  <a:gd name="T38" fmla="*/ 37 w 110"/>
                  <a:gd name="T39" fmla="*/ 2 h 109"/>
                  <a:gd name="T40" fmla="*/ 55 w 110"/>
                  <a:gd name="T4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09">
                    <a:moveTo>
                      <a:pt x="55" y="0"/>
                    </a:moveTo>
                    <a:lnTo>
                      <a:pt x="72" y="2"/>
                    </a:lnTo>
                    <a:lnTo>
                      <a:pt x="88" y="10"/>
                    </a:lnTo>
                    <a:lnTo>
                      <a:pt x="99" y="22"/>
                    </a:lnTo>
                    <a:lnTo>
                      <a:pt x="107" y="37"/>
                    </a:lnTo>
                    <a:lnTo>
                      <a:pt x="110" y="55"/>
                    </a:lnTo>
                    <a:lnTo>
                      <a:pt x="107" y="72"/>
                    </a:lnTo>
                    <a:lnTo>
                      <a:pt x="99" y="86"/>
                    </a:lnTo>
                    <a:lnTo>
                      <a:pt x="88" y="99"/>
                    </a:lnTo>
                    <a:lnTo>
                      <a:pt x="72" y="107"/>
                    </a:lnTo>
                    <a:lnTo>
                      <a:pt x="55" y="109"/>
                    </a:lnTo>
                    <a:lnTo>
                      <a:pt x="37" y="107"/>
                    </a:lnTo>
                    <a:lnTo>
                      <a:pt x="22" y="99"/>
                    </a:lnTo>
                    <a:lnTo>
                      <a:pt x="10" y="86"/>
                    </a:lnTo>
                    <a:lnTo>
                      <a:pt x="2" y="72"/>
                    </a:lnTo>
                    <a:lnTo>
                      <a:pt x="0" y="55"/>
                    </a:lnTo>
                    <a:lnTo>
                      <a:pt x="2" y="37"/>
                    </a:lnTo>
                    <a:lnTo>
                      <a:pt x="10" y="22"/>
                    </a:lnTo>
                    <a:lnTo>
                      <a:pt x="22" y="10"/>
                    </a:lnTo>
                    <a:lnTo>
                      <a:pt x="37" y="2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ysClr val="windowText" lastClr="000000">
                  <a:lumMod val="65000"/>
                  <a:lumOff val="3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033D048-0FB2-4747-80C8-450D821B57E7}"/>
                </a:ext>
              </a:extLst>
            </p:cNvPr>
            <p:cNvGrpSpPr/>
            <p:nvPr/>
          </p:nvGrpSpPr>
          <p:grpSpPr>
            <a:xfrm>
              <a:off x="2287587" y="1937871"/>
              <a:ext cx="2206625" cy="1646202"/>
              <a:chOff x="2287587" y="1937871"/>
              <a:chExt cx="2206625" cy="1646202"/>
            </a:xfrm>
          </p:grpSpPr>
          <p:sp>
            <p:nvSpPr>
              <p:cNvPr id="49" name="Rounded Rectangle 268">
                <a:extLst>
                  <a:ext uri="{FF2B5EF4-FFF2-40B4-BE49-F238E27FC236}">
                    <a16:creationId xmlns:a16="http://schemas.microsoft.com/office/drawing/2014/main" id="{1B8BAB1E-F89D-41C9-B661-B0A14905102D}"/>
                  </a:ext>
                </a:extLst>
              </p:cNvPr>
              <p:cNvSpPr/>
              <p:nvPr/>
            </p:nvSpPr>
            <p:spPr>
              <a:xfrm>
                <a:off x="2287587" y="1937871"/>
                <a:ext cx="790992" cy="74666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Rounded Rectangle 269">
                <a:extLst>
                  <a:ext uri="{FF2B5EF4-FFF2-40B4-BE49-F238E27FC236}">
                    <a16:creationId xmlns:a16="http://schemas.microsoft.com/office/drawing/2014/main" id="{AABC8E56-F556-41E7-A462-8AE329D8C4F4}"/>
                  </a:ext>
                </a:extLst>
              </p:cNvPr>
              <p:cNvSpPr/>
              <p:nvPr/>
            </p:nvSpPr>
            <p:spPr>
              <a:xfrm>
                <a:off x="2287587" y="3509407"/>
                <a:ext cx="606425" cy="74666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" name="Rounded Rectangle 270">
                <a:extLst>
                  <a:ext uri="{FF2B5EF4-FFF2-40B4-BE49-F238E27FC236}">
                    <a16:creationId xmlns:a16="http://schemas.microsoft.com/office/drawing/2014/main" id="{22BC1903-EF9C-409B-ACA0-9CC500A2E87A}"/>
                  </a:ext>
                </a:extLst>
              </p:cNvPr>
              <p:cNvSpPr/>
              <p:nvPr/>
            </p:nvSpPr>
            <p:spPr>
              <a:xfrm>
                <a:off x="2380456" y="3366545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5FE4F21E-4872-4A5D-9A47-7738C12234BE}"/>
                  </a:ext>
                </a:extLst>
              </p:cNvPr>
              <p:cNvGrpSpPr/>
              <p:nvPr/>
            </p:nvGrpSpPr>
            <p:grpSpPr>
              <a:xfrm>
                <a:off x="2380456" y="2080738"/>
                <a:ext cx="1516062" cy="74666"/>
                <a:chOff x="2380456" y="2572537"/>
                <a:chExt cx="1516062" cy="63500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65" name="Rounded Rectangle 284">
                  <a:extLst>
                    <a:ext uri="{FF2B5EF4-FFF2-40B4-BE49-F238E27FC236}">
                      <a16:creationId xmlns:a16="http://schemas.microsoft.com/office/drawing/2014/main" id="{F140BF8F-FB9A-4BE2-B2C0-A54939B1C8FC}"/>
                    </a:ext>
                  </a:extLst>
                </p:cNvPr>
                <p:cNvSpPr/>
                <p:nvPr/>
              </p:nvSpPr>
              <p:spPr>
                <a:xfrm>
                  <a:off x="2380456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Rounded Rectangle 285">
                  <a:extLst>
                    <a:ext uri="{FF2B5EF4-FFF2-40B4-BE49-F238E27FC236}">
                      <a16:creationId xmlns:a16="http://schemas.microsoft.com/office/drawing/2014/main" id="{87E8E373-C997-41F8-8522-65E02B4C21FD}"/>
                    </a:ext>
                  </a:extLst>
                </p:cNvPr>
                <p:cNvSpPr/>
                <p:nvPr/>
              </p:nvSpPr>
              <p:spPr>
                <a:xfrm>
                  <a:off x="3154362" y="2572537"/>
                  <a:ext cx="742156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3" name="Rounded Rectangle 272">
                <a:extLst>
                  <a:ext uri="{FF2B5EF4-FFF2-40B4-BE49-F238E27FC236}">
                    <a16:creationId xmlns:a16="http://schemas.microsoft.com/office/drawing/2014/main" id="{9333019C-5973-4BE5-A078-3B298E1608B3}"/>
                  </a:ext>
                </a:extLst>
              </p:cNvPr>
              <p:cNvSpPr/>
              <p:nvPr/>
            </p:nvSpPr>
            <p:spPr>
              <a:xfrm>
                <a:off x="2496428" y="2223606"/>
                <a:ext cx="1921583" cy="74666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Rounded Rectangle 273">
                <a:extLst>
                  <a:ext uri="{FF2B5EF4-FFF2-40B4-BE49-F238E27FC236}">
                    <a16:creationId xmlns:a16="http://schemas.microsoft.com/office/drawing/2014/main" id="{DB3CFE46-4433-4259-A605-B3DE7B5DE501}"/>
                  </a:ext>
                </a:extLst>
              </p:cNvPr>
              <p:cNvSpPr/>
              <p:nvPr/>
            </p:nvSpPr>
            <p:spPr>
              <a:xfrm>
                <a:off x="2497137" y="3223678"/>
                <a:ext cx="513556" cy="74666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923FE760-40E4-47F7-A090-9DBD40630187}"/>
                  </a:ext>
                </a:extLst>
              </p:cNvPr>
              <p:cNvGrpSpPr/>
              <p:nvPr/>
            </p:nvGrpSpPr>
            <p:grpSpPr>
              <a:xfrm>
                <a:off x="2496429" y="2366473"/>
                <a:ext cx="1997783" cy="74666"/>
                <a:chOff x="2496429" y="2811430"/>
                <a:chExt cx="1997783" cy="63500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63" name="Rounded Rectangle 282">
                  <a:extLst>
                    <a:ext uri="{FF2B5EF4-FFF2-40B4-BE49-F238E27FC236}">
                      <a16:creationId xmlns:a16="http://schemas.microsoft.com/office/drawing/2014/main" id="{8DF00DCF-BE05-46FF-968C-23B24761050C}"/>
                    </a:ext>
                  </a:extLst>
                </p:cNvPr>
                <p:cNvSpPr/>
                <p:nvPr/>
              </p:nvSpPr>
              <p:spPr>
                <a:xfrm>
                  <a:off x="2496429" y="2811430"/>
                  <a:ext cx="47378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Rounded Rectangle 283">
                  <a:extLst>
                    <a:ext uri="{FF2B5EF4-FFF2-40B4-BE49-F238E27FC236}">
                      <a16:creationId xmlns:a16="http://schemas.microsoft.com/office/drawing/2014/main" id="{604FFBFB-0DD6-411C-AE22-E6DDD74C71EA}"/>
                    </a:ext>
                  </a:extLst>
                </p:cNvPr>
                <p:cNvSpPr/>
                <p:nvPr/>
              </p:nvSpPr>
              <p:spPr>
                <a:xfrm>
                  <a:off x="3034592" y="2811430"/>
                  <a:ext cx="1459620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6" name="Rounded Rectangle 275">
                <a:extLst>
                  <a:ext uri="{FF2B5EF4-FFF2-40B4-BE49-F238E27FC236}">
                    <a16:creationId xmlns:a16="http://schemas.microsoft.com/office/drawing/2014/main" id="{CA3E1CBC-3FA9-4AB5-80F6-AA59A1CF25DD}"/>
                  </a:ext>
                </a:extLst>
              </p:cNvPr>
              <p:cNvSpPr/>
              <p:nvPr/>
            </p:nvSpPr>
            <p:spPr>
              <a:xfrm>
                <a:off x="2496428" y="2509341"/>
                <a:ext cx="1448231" cy="74666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Rounded Rectangle 276">
                <a:extLst>
                  <a:ext uri="{FF2B5EF4-FFF2-40B4-BE49-F238E27FC236}">
                    <a16:creationId xmlns:a16="http://schemas.microsoft.com/office/drawing/2014/main" id="{EEECE835-C3AD-41C1-899A-71F11F1F1305}"/>
                  </a:ext>
                </a:extLst>
              </p:cNvPr>
              <p:cNvSpPr/>
              <p:nvPr/>
            </p:nvSpPr>
            <p:spPr>
              <a:xfrm>
                <a:off x="2670261" y="2652208"/>
                <a:ext cx="833352" cy="74666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Rounded Rectangle 277">
                <a:extLst>
                  <a:ext uri="{FF2B5EF4-FFF2-40B4-BE49-F238E27FC236}">
                    <a16:creationId xmlns:a16="http://schemas.microsoft.com/office/drawing/2014/main" id="{2239BE12-47BA-43FC-9540-1BB9375103B7}"/>
                  </a:ext>
                </a:extLst>
              </p:cNvPr>
              <p:cNvSpPr/>
              <p:nvPr/>
            </p:nvSpPr>
            <p:spPr>
              <a:xfrm>
                <a:off x="2670261" y="3080810"/>
                <a:ext cx="1069094" cy="74666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Rounded Rectangle 278">
                <a:extLst>
                  <a:ext uri="{FF2B5EF4-FFF2-40B4-BE49-F238E27FC236}">
                    <a16:creationId xmlns:a16="http://schemas.microsoft.com/office/drawing/2014/main" id="{F013AA23-F64F-4D6C-A3D5-B9875208AEC7}"/>
                  </a:ext>
                </a:extLst>
              </p:cNvPr>
              <p:cNvSpPr/>
              <p:nvPr/>
            </p:nvSpPr>
            <p:spPr>
              <a:xfrm>
                <a:off x="2670260" y="2937943"/>
                <a:ext cx="1226257" cy="74666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884E181-634B-4D07-A1C0-13900E4C9EC3}"/>
                  </a:ext>
                </a:extLst>
              </p:cNvPr>
              <p:cNvGrpSpPr/>
              <p:nvPr/>
            </p:nvGrpSpPr>
            <p:grpSpPr>
              <a:xfrm>
                <a:off x="2670261" y="2795076"/>
                <a:ext cx="1595351" cy="74666"/>
                <a:chOff x="2670261" y="3182904"/>
                <a:chExt cx="1595351" cy="63500"/>
              </a:xfrm>
              <a:solidFill>
                <a:sysClr val="window" lastClr="FFFFFF">
                  <a:lumMod val="85000"/>
                </a:sysClr>
              </a:solidFill>
            </p:grpSpPr>
            <p:sp>
              <p:nvSpPr>
                <p:cNvPr id="61" name="Rounded Rectangle 280">
                  <a:extLst>
                    <a:ext uri="{FF2B5EF4-FFF2-40B4-BE49-F238E27FC236}">
                      <a16:creationId xmlns:a16="http://schemas.microsoft.com/office/drawing/2014/main" id="{5995400A-2869-4081-9B32-22D75A10E726}"/>
                    </a:ext>
                  </a:extLst>
                </p:cNvPr>
                <p:cNvSpPr/>
                <p:nvPr/>
              </p:nvSpPr>
              <p:spPr>
                <a:xfrm>
                  <a:off x="2670261" y="3182904"/>
                  <a:ext cx="1069094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ounded Rectangle 281">
                  <a:extLst>
                    <a:ext uri="{FF2B5EF4-FFF2-40B4-BE49-F238E27FC236}">
                      <a16:creationId xmlns:a16="http://schemas.microsoft.com/office/drawing/2014/main" id="{9D4372A2-DA0F-4CE7-A73A-FE99F7F6ADFB}"/>
                    </a:ext>
                  </a:extLst>
                </p:cNvPr>
                <p:cNvSpPr/>
                <p:nvPr/>
              </p:nvSpPr>
              <p:spPr>
                <a:xfrm>
                  <a:off x="3763255" y="3182904"/>
                  <a:ext cx="502357" cy="63500"/>
                </a:xfrm>
                <a:prstGeom prst="roundRect">
                  <a:avLst>
                    <a:gd name="adj" fmla="val 50000"/>
                  </a:avLst>
                </a:prstGeom>
                <a:grpFill/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D2575AFE-231A-4951-8BED-1F75430D685E}"/>
              </a:ext>
            </a:extLst>
          </p:cNvPr>
          <p:cNvGrpSpPr/>
          <p:nvPr/>
        </p:nvGrpSpPr>
        <p:grpSpPr>
          <a:xfrm>
            <a:off x="1540955" y="2073641"/>
            <a:ext cx="3615620" cy="4557172"/>
            <a:chOff x="4286602" y="1440050"/>
            <a:chExt cx="3615620" cy="455717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8213F09A-226A-4E26-BE77-CB7BFCF21918}"/>
                </a:ext>
              </a:extLst>
            </p:cNvPr>
            <p:cNvGrpSpPr/>
            <p:nvPr/>
          </p:nvGrpSpPr>
          <p:grpSpPr>
            <a:xfrm>
              <a:off x="4286602" y="1440050"/>
              <a:ext cx="3615620" cy="4555714"/>
              <a:chOff x="1446213" y="1566863"/>
              <a:chExt cx="3529012" cy="4446587"/>
            </a:xfrm>
          </p:grpSpPr>
          <p:sp>
            <p:nvSpPr>
              <p:cNvPr id="79" name="Freeform 6">
                <a:extLst>
                  <a:ext uri="{FF2B5EF4-FFF2-40B4-BE49-F238E27FC236}">
                    <a16:creationId xmlns:a16="http://schemas.microsoft.com/office/drawing/2014/main" id="{D7B431E8-83C3-446E-8810-2D56BB04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1738" y="2678113"/>
                <a:ext cx="227012" cy="425450"/>
              </a:xfrm>
              <a:custGeom>
                <a:avLst/>
                <a:gdLst>
                  <a:gd name="T0" fmla="*/ 102 w 287"/>
                  <a:gd name="T1" fmla="*/ 0 h 537"/>
                  <a:gd name="T2" fmla="*/ 129 w 287"/>
                  <a:gd name="T3" fmla="*/ 10 h 537"/>
                  <a:gd name="T4" fmla="*/ 156 w 287"/>
                  <a:gd name="T5" fmla="*/ 29 h 537"/>
                  <a:gd name="T6" fmla="*/ 183 w 287"/>
                  <a:gd name="T7" fmla="*/ 56 h 537"/>
                  <a:gd name="T8" fmla="*/ 209 w 287"/>
                  <a:gd name="T9" fmla="*/ 92 h 537"/>
                  <a:gd name="T10" fmla="*/ 232 w 287"/>
                  <a:gd name="T11" fmla="*/ 134 h 537"/>
                  <a:gd name="T12" fmla="*/ 253 w 287"/>
                  <a:gd name="T13" fmla="*/ 182 h 537"/>
                  <a:gd name="T14" fmla="*/ 270 w 287"/>
                  <a:gd name="T15" fmla="*/ 236 h 537"/>
                  <a:gd name="T16" fmla="*/ 280 w 287"/>
                  <a:gd name="T17" fmla="*/ 284 h 537"/>
                  <a:gd name="T18" fmla="*/ 285 w 287"/>
                  <a:gd name="T19" fmla="*/ 331 h 537"/>
                  <a:gd name="T20" fmla="*/ 287 w 287"/>
                  <a:gd name="T21" fmla="*/ 376 h 537"/>
                  <a:gd name="T22" fmla="*/ 285 w 287"/>
                  <a:gd name="T23" fmla="*/ 416 h 537"/>
                  <a:gd name="T24" fmla="*/ 278 w 287"/>
                  <a:gd name="T25" fmla="*/ 452 h 537"/>
                  <a:gd name="T26" fmla="*/ 266 w 287"/>
                  <a:gd name="T27" fmla="*/ 483 h 537"/>
                  <a:gd name="T28" fmla="*/ 253 w 287"/>
                  <a:gd name="T29" fmla="*/ 508 h 537"/>
                  <a:gd name="T30" fmla="*/ 234 w 287"/>
                  <a:gd name="T31" fmla="*/ 525 h 537"/>
                  <a:gd name="T32" fmla="*/ 212 w 287"/>
                  <a:gd name="T33" fmla="*/ 535 h 537"/>
                  <a:gd name="T34" fmla="*/ 187 w 287"/>
                  <a:gd name="T35" fmla="*/ 537 h 537"/>
                  <a:gd name="T36" fmla="*/ 158 w 287"/>
                  <a:gd name="T37" fmla="*/ 527 h 537"/>
                  <a:gd name="T38" fmla="*/ 131 w 287"/>
                  <a:gd name="T39" fmla="*/ 508 h 537"/>
                  <a:gd name="T40" fmla="*/ 103 w 287"/>
                  <a:gd name="T41" fmla="*/ 481 h 537"/>
                  <a:gd name="T42" fmla="*/ 78 w 287"/>
                  <a:gd name="T43" fmla="*/ 445 h 537"/>
                  <a:gd name="T44" fmla="*/ 54 w 287"/>
                  <a:gd name="T45" fmla="*/ 403 h 537"/>
                  <a:gd name="T46" fmla="*/ 34 w 287"/>
                  <a:gd name="T47" fmla="*/ 355 h 537"/>
                  <a:gd name="T48" fmla="*/ 17 w 287"/>
                  <a:gd name="T49" fmla="*/ 301 h 537"/>
                  <a:gd name="T50" fmla="*/ 6 w 287"/>
                  <a:gd name="T51" fmla="*/ 253 h 537"/>
                  <a:gd name="T52" fmla="*/ 1 w 287"/>
                  <a:gd name="T53" fmla="*/ 206 h 537"/>
                  <a:gd name="T54" fmla="*/ 0 w 287"/>
                  <a:gd name="T55" fmla="*/ 162 h 537"/>
                  <a:gd name="T56" fmla="*/ 3 w 287"/>
                  <a:gd name="T57" fmla="*/ 121 h 537"/>
                  <a:gd name="T58" fmla="*/ 10 w 287"/>
                  <a:gd name="T59" fmla="*/ 85 h 537"/>
                  <a:gd name="T60" fmla="*/ 20 w 287"/>
                  <a:gd name="T61" fmla="*/ 55 h 537"/>
                  <a:gd name="T62" fmla="*/ 35 w 287"/>
                  <a:gd name="T63" fmla="*/ 29 h 537"/>
                  <a:gd name="T64" fmla="*/ 52 w 287"/>
                  <a:gd name="T65" fmla="*/ 12 h 537"/>
                  <a:gd name="T66" fmla="*/ 74 w 287"/>
                  <a:gd name="T67" fmla="*/ 2 h 537"/>
                  <a:gd name="T68" fmla="*/ 102 w 287"/>
                  <a:gd name="T69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7" h="537">
                    <a:moveTo>
                      <a:pt x="102" y="0"/>
                    </a:moveTo>
                    <a:lnTo>
                      <a:pt x="129" y="10"/>
                    </a:lnTo>
                    <a:lnTo>
                      <a:pt x="156" y="29"/>
                    </a:lnTo>
                    <a:lnTo>
                      <a:pt x="183" y="56"/>
                    </a:lnTo>
                    <a:lnTo>
                      <a:pt x="209" y="92"/>
                    </a:lnTo>
                    <a:lnTo>
                      <a:pt x="232" y="134"/>
                    </a:lnTo>
                    <a:lnTo>
                      <a:pt x="253" y="182"/>
                    </a:lnTo>
                    <a:lnTo>
                      <a:pt x="270" y="236"/>
                    </a:lnTo>
                    <a:lnTo>
                      <a:pt x="280" y="284"/>
                    </a:lnTo>
                    <a:lnTo>
                      <a:pt x="285" y="331"/>
                    </a:lnTo>
                    <a:lnTo>
                      <a:pt x="287" y="376"/>
                    </a:lnTo>
                    <a:lnTo>
                      <a:pt x="285" y="416"/>
                    </a:lnTo>
                    <a:lnTo>
                      <a:pt x="278" y="452"/>
                    </a:lnTo>
                    <a:lnTo>
                      <a:pt x="266" y="483"/>
                    </a:lnTo>
                    <a:lnTo>
                      <a:pt x="253" y="508"/>
                    </a:lnTo>
                    <a:lnTo>
                      <a:pt x="234" y="525"/>
                    </a:lnTo>
                    <a:lnTo>
                      <a:pt x="212" y="535"/>
                    </a:lnTo>
                    <a:lnTo>
                      <a:pt x="187" y="537"/>
                    </a:lnTo>
                    <a:lnTo>
                      <a:pt x="158" y="527"/>
                    </a:lnTo>
                    <a:lnTo>
                      <a:pt x="131" y="508"/>
                    </a:lnTo>
                    <a:lnTo>
                      <a:pt x="103" y="481"/>
                    </a:lnTo>
                    <a:lnTo>
                      <a:pt x="78" y="445"/>
                    </a:lnTo>
                    <a:lnTo>
                      <a:pt x="54" y="403"/>
                    </a:lnTo>
                    <a:lnTo>
                      <a:pt x="34" y="355"/>
                    </a:lnTo>
                    <a:lnTo>
                      <a:pt x="17" y="301"/>
                    </a:lnTo>
                    <a:lnTo>
                      <a:pt x="6" y="253"/>
                    </a:lnTo>
                    <a:lnTo>
                      <a:pt x="1" y="206"/>
                    </a:lnTo>
                    <a:lnTo>
                      <a:pt x="0" y="162"/>
                    </a:lnTo>
                    <a:lnTo>
                      <a:pt x="3" y="121"/>
                    </a:lnTo>
                    <a:lnTo>
                      <a:pt x="10" y="85"/>
                    </a:lnTo>
                    <a:lnTo>
                      <a:pt x="20" y="55"/>
                    </a:lnTo>
                    <a:lnTo>
                      <a:pt x="35" y="29"/>
                    </a:lnTo>
                    <a:lnTo>
                      <a:pt x="52" y="12"/>
                    </a:lnTo>
                    <a:lnTo>
                      <a:pt x="74" y="2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rgbClr val="FACB9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 7">
                <a:extLst>
                  <a:ext uri="{FF2B5EF4-FFF2-40B4-BE49-F238E27FC236}">
                    <a16:creationId xmlns:a16="http://schemas.microsoft.com/office/drawing/2014/main" id="{39839879-7824-4F9F-9D66-A2FFD6378C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63" y="2678113"/>
                <a:ext cx="228600" cy="425450"/>
              </a:xfrm>
              <a:custGeom>
                <a:avLst/>
                <a:gdLst>
                  <a:gd name="T0" fmla="*/ 187 w 289"/>
                  <a:gd name="T1" fmla="*/ 0 h 537"/>
                  <a:gd name="T2" fmla="*/ 214 w 289"/>
                  <a:gd name="T3" fmla="*/ 2 h 537"/>
                  <a:gd name="T4" fmla="*/ 234 w 289"/>
                  <a:gd name="T5" fmla="*/ 12 h 537"/>
                  <a:gd name="T6" fmla="*/ 253 w 289"/>
                  <a:gd name="T7" fmla="*/ 29 h 537"/>
                  <a:gd name="T8" fmla="*/ 268 w 289"/>
                  <a:gd name="T9" fmla="*/ 55 h 537"/>
                  <a:gd name="T10" fmla="*/ 279 w 289"/>
                  <a:gd name="T11" fmla="*/ 85 h 537"/>
                  <a:gd name="T12" fmla="*/ 285 w 289"/>
                  <a:gd name="T13" fmla="*/ 121 h 537"/>
                  <a:gd name="T14" fmla="*/ 289 w 289"/>
                  <a:gd name="T15" fmla="*/ 162 h 537"/>
                  <a:gd name="T16" fmla="*/ 287 w 289"/>
                  <a:gd name="T17" fmla="*/ 206 h 537"/>
                  <a:gd name="T18" fmla="*/ 280 w 289"/>
                  <a:gd name="T19" fmla="*/ 253 h 537"/>
                  <a:gd name="T20" fmla="*/ 270 w 289"/>
                  <a:gd name="T21" fmla="*/ 301 h 537"/>
                  <a:gd name="T22" fmla="*/ 253 w 289"/>
                  <a:gd name="T23" fmla="*/ 355 h 537"/>
                  <a:gd name="T24" fmla="*/ 233 w 289"/>
                  <a:gd name="T25" fmla="*/ 403 h 537"/>
                  <a:gd name="T26" fmla="*/ 211 w 289"/>
                  <a:gd name="T27" fmla="*/ 445 h 537"/>
                  <a:gd name="T28" fmla="*/ 185 w 289"/>
                  <a:gd name="T29" fmla="*/ 481 h 537"/>
                  <a:gd name="T30" fmla="*/ 158 w 289"/>
                  <a:gd name="T31" fmla="*/ 508 h 537"/>
                  <a:gd name="T32" fmla="*/ 129 w 289"/>
                  <a:gd name="T33" fmla="*/ 527 h 537"/>
                  <a:gd name="T34" fmla="*/ 102 w 289"/>
                  <a:gd name="T35" fmla="*/ 537 h 537"/>
                  <a:gd name="T36" fmla="*/ 75 w 289"/>
                  <a:gd name="T37" fmla="*/ 535 h 537"/>
                  <a:gd name="T38" fmla="*/ 53 w 289"/>
                  <a:gd name="T39" fmla="*/ 525 h 537"/>
                  <a:gd name="T40" fmla="*/ 36 w 289"/>
                  <a:gd name="T41" fmla="*/ 508 h 537"/>
                  <a:gd name="T42" fmla="*/ 20 w 289"/>
                  <a:gd name="T43" fmla="*/ 483 h 537"/>
                  <a:gd name="T44" fmla="*/ 10 w 289"/>
                  <a:gd name="T45" fmla="*/ 452 h 537"/>
                  <a:gd name="T46" fmla="*/ 3 w 289"/>
                  <a:gd name="T47" fmla="*/ 416 h 537"/>
                  <a:gd name="T48" fmla="*/ 0 w 289"/>
                  <a:gd name="T49" fmla="*/ 376 h 537"/>
                  <a:gd name="T50" fmla="*/ 2 w 289"/>
                  <a:gd name="T51" fmla="*/ 331 h 537"/>
                  <a:gd name="T52" fmla="*/ 7 w 289"/>
                  <a:gd name="T53" fmla="*/ 284 h 537"/>
                  <a:gd name="T54" fmla="*/ 19 w 289"/>
                  <a:gd name="T55" fmla="*/ 236 h 537"/>
                  <a:gd name="T56" fmla="*/ 34 w 289"/>
                  <a:gd name="T57" fmla="*/ 182 h 537"/>
                  <a:gd name="T58" fmla="*/ 54 w 289"/>
                  <a:gd name="T59" fmla="*/ 134 h 537"/>
                  <a:gd name="T60" fmla="*/ 78 w 289"/>
                  <a:gd name="T61" fmla="*/ 92 h 537"/>
                  <a:gd name="T62" fmla="*/ 104 w 289"/>
                  <a:gd name="T63" fmla="*/ 56 h 537"/>
                  <a:gd name="T64" fmla="*/ 131 w 289"/>
                  <a:gd name="T65" fmla="*/ 29 h 537"/>
                  <a:gd name="T66" fmla="*/ 160 w 289"/>
                  <a:gd name="T67" fmla="*/ 10 h 537"/>
                  <a:gd name="T68" fmla="*/ 187 w 289"/>
                  <a:gd name="T69" fmla="*/ 0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89" h="537">
                    <a:moveTo>
                      <a:pt x="187" y="0"/>
                    </a:moveTo>
                    <a:lnTo>
                      <a:pt x="214" y="2"/>
                    </a:lnTo>
                    <a:lnTo>
                      <a:pt x="234" y="12"/>
                    </a:lnTo>
                    <a:lnTo>
                      <a:pt x="253" y="29"/>
                    </a:lnTo>
                    <a:lnTo>
                      <a:pt x="268" y="55"/>
                    </a:lnTo>
                    <a:lnTo>
                      <a:pt x="279" y="85"/>
                    </a:lnTo>
                    <a:lnTo>
                      <a:pt x="285" y="121"/>
                    </a:lnTo>
                    <a:lnTo>
                      <a:pt x="289" y="162"/>
                    </a:lnTo>
                    <a:lnTo>
                      <a:pt x="287" y="206"/>
                    </a:lnTo>
                    <a:lnTo>
                      <a:pt x="280" y="253"/>
                    </a:lnTo>
                    <a:lnTo>
                      <a:pt x="270" y="301"/>
                    </a:lnTo>
                    <a:lnTo>
                      <a:pt x="253" y="355"/>
                    </a:lnTo>
                    <a:lnTo>
                      <a:pt x="233" y="403"/>
                    </a:lnTo>
                    <a:lnTo>
                      <a:pt x="211" y="445"/>
                    </a:lnTo>
                    <a:lnTo>
                      <a:pt x="185" y="481"/>
                    </a:lnTo>
                    <a:lnTo>
                      <a:pt x="158" y="508"/>
                    </a:lnTo>
                    <a:lnTo>
                      <a:pt x="129" y="527"/>
                    </a:lnTo>
                    <a:lnTo>
                      <a:pt x="102" y="537"/>
                    </a:lnTo>
                    <a:lnTo>
                      <a:pt x="75" y="535"/>
                    </a:lnTo>
                    <a:lnTo>
                      <a:pt x="53" y="525"/>
                    </a:lnTo>
                    <a:lnTo>
                      <a:pt x="36" y="508"/>
                    </a:lnTo>
                    <a:lnTo>
                      <a:pt x="20" y="483"/>
                    </a:lnTo>
                    <a:lnTo>
                      <a:pt x="10" y="452"/>
                    </a:lnTo>
                    <a:lnTo>
                      <a:pt x="3" y="416"/>
                    </a:lnTo>
                    <a:lnTo>
                      <a:pt x="0" y="376"/>
                    </a:lnTo>
                    <a:lnTo>
                      <a:pt x="2" y="331"/>
                    </a:lnTo>
                    <a:lnTo>
                      <a:pt x="7" y="284"/>
                    </a:lnTo>
                    <a:lnTo>
                      <a:pt x="19" y="236"/>
                    </a:lnTo>
                    <a:lnTo>
                      <a:pt x="34" y="182"/>
                    </a:lnTo>
                    <a:lnTo>
                      <a:pt x="54" y="134"/>
                    </a:lnTo>
                    <a:lnTo>
                      <a:pt x="78" y="92"/>
                    </a:lnTo>
                    <a:lnTo>
                      <a:pt x="104" y="56"/>
                    </a:lnTo>
                    <a:lnTo>
                      <a:pt x="131" y="29"/>
                    </a:lnTo>
                    <a:lnTo>
                      <a:pt x="160" y="10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rgbClr val="FACB9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8">
                <a:extLst>
                  <a:ext uri="{FF2B5EF4-FFF2-40B4-BE49-F238E27FC236}">
                    <a16:creationId xmlns:a16="http://schemas.microsoft.com/office/drawing/2014/main" id="{55C95516-95CB-4C8B-99DC-E08D4FFC3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46213" y="3794125"/>
                <a:ext cx="3529012" cy="2219325"/>
              </a:xfrm>
              <a:custGeom>
                <a:avLst/>
                <a:gdLst>
                  <a:gd name="T0" fmla="*/ 2497 w 4446"/>
                  <a:gd name="T1" fmla="*/ 3 h 2796"/>
                  <a:gd name="T2" fmla="*/ 2843 w 4446"/>
                  <a:gd name="T3" fmla="*/ 24 h 2796"/>
                  <a:gd name="T4" fmla="*/ 3119 w 4446"/>
                  <a:gd name="T5" fmla="*/ 59 h 2796"/>
                  <a:gd name="T6" fmla="*/ 3329 w 4446"/>
                  <a:gd name="T7" fmla="*/ 100 h 2796"/>
                  <a:gd name="T8" fmla="*/ 3481 w 4446"/>
                  <a:gd name="T9" fmla="*/ 144 h 2796"/>
                  <a:gd name="T10" fmla="*/ 3584 w 4446"/>
                  <a:gd name="T11" fmla="*/ 185 h 2796"/>
                  <a:gd name="T12" fmla="*/ 3644 w 4446"/>
                  <a:gd name="T13" fmla="*/ 216 h 2796"/>
                  <a:gd name="T14" fmla="*/ 3668 w 4446"/>
                  <a:gd name="T15" fmla="*/ 233 h 2796"/>
                  <a:gd name="T16" fmla="*/ 3739 w 4446"/>
                  <a:gd name="T17" fmla="*/ 314 h 2796"/>
                  <a:gd name="T18" fmla="*/ 3846 w 4446"/>
                  <a:gd name="T19" fmla="*/ 484 h 2796"/>
                  <a:gd name="T20" fmla="*/ 3948 w 4446"/>
                  <a:gd name="T21" fmla="*/ 696 h 2796"/>
                  <a:gd name="T22" fmla="*/ 4047 w 4446"/>
                  <a:gd name="T23" fmla="*/ 936 h 2796"/>
                  <a:gd name="T24" fmla="*/ 4137 w 4446"/>
                  <a:gd name="T25" fmla="*/ 1184 h 2796"/>
                  <a:gd name="T26" fmla="*/ 4217 w 4446"/>
                  <a:gd name="T27" fmla="*/ 1425 h 2796"/>
                  <a:gd name="T28" fmla="*/ 4283 w 4446"/>
                  <a:gd name="T29" fmla="*/ 1643 h 2796"/>
                  <a:gd name="T30" fmla="*/ 4334 w 4446"/>
                  <a:gd name="T31" fmla="*/ 1817 h 2796"/>
                  <a:gd name="T32" fmla="*/ 4366 w 4446"/>
                  <a:gd name="T33" fmla="*/ 1936 h 2796"/>
                  <a:gd name="T34" fmla="*/ 4378 w 4446"/>
                  <a:gd name="T35" fmla="*/ 1979 h 2796"/>
                  <a:gd name="T36" fmla="*/ 4439 w 4446"/>
                  <a:gd name="T37" fmla="*/ 2217 h 2796"/>
                  <a:gd name="T38" fmla="*/ 4441 w 4446"/>
                  <a:gd name="T39" fmla="*/ 2410 h 2796"/>
                  <a:gd name="T40" fmla="*/ 4388 w 4446"/>
                  <a:gd name="T41" fmla="*/ 2562 h 2796"/>
                  <a:gd name="T42" fmla="*/ 4293 w 4446"/>
                  <a:gd name="T43" fmla="*/ 2672 h 2796"/>
                  <a:gd name="T44" fmla="*/ 4159 w 4446"/>
                  <a:gd name="T45" fmla="*/ 2747 h 2796"/>
                  <a:gd name="T46" fmla="*/ 3994 w 4446"/>
                  <a:gd name="T47" fmla="*/ 2784 h 2796"/>
                  <a:gd name="T48" fmla="*/ 3812 w 4446"/>
                  <a:gd name="T49" fmla="*/ 2791 h 2796"/>
                  <a:gd name="T50" fmla="*/ 3564 w 4446"/>
                  <a:gd name="T51" fmla="*/ 2793 h 2796"/>
                  <a:gd name="T52" fmla="*/ 3227 w 4446"/>
                  <a:gd name="T53" fmla="*/ 2793 h 2796"/>
                  <a:gd name="T54" fmla="*/ 2830 w 4446"/>
                  <a:gd name="T55" fmla="*/ 2794 h 2796"/>
                  <a:gd name="T56" fmla="*/ 2393 w 4446"/>
                  <a:gd name="T57" fmla="*/ 2796 h 2796"/>
                  <a:gd name="T58" fmla="*/ 1944 w 4446"/>
                  <a:gd name="T59" fmla="*/ 2796 h 2796"/>
                  <a:gd name="T60" fmla="*/ 1506 w 4446"/>
                  <a:gd name="T61" fmla="*/ 2796 h 2796"/>
                  <a:gd name="T62" fmla="*/ 1105 w 4446"/>
                  <a:gd name="T63" fmla="*/ 2793 h 2796"/>
                  <a:gd name="T64" fmla="*/ 755 w 4446"/>
                  <a:gd name="T65" fmla="*/ 2789 h 2796"/>
                  <a:gd name="T66" fmla="*/ 472 w 4446"/>
                  <a:gd name="T67" fmla="*/ 2771 h 2796"/>
                  <a:gd name="T68" fmla="*/ 269 w 4446"/>
                  <a:gd name="T69" fmla="*/ 2737 h 2796"/>
                  <a:gd name="T70" fmla="*/ 134 w 4446"/>
                  <a:gd name="T71" fmla="*/ 2689 h 2796"/>
                  <a:gd name="T72" fmla="*/ 53 w 4446"/>
                  <a:gd name="T73" fmla="*/ 2628 h 2796"/>
                  <a:gd name="T74" fmla="*/ 12 w 4446"/>
                  <a:gd name="T75" fmla="*/ 2555 h 2796"/>
                  <a:gd name="T76" fmla="*/ 0 w 4446"/>
                  <a:gd name="T77" fmla="*/ 2472 h 2796"/>
                  <a:gd name="T78" fmla="*/ 2 w 4446"/>
                  <a:gd name="T79" fmla="*/ 2380 h 2796"/>
                  <a:gd name="T80" fmla="*/ 20 w 4446"/>
                  <a:gd name="T81" fmla="*/ 2263 h 2796"/>
                  <a:gd name="T82" fmla="*/ 66 w 4446"/>
                  <a:gd name="T83" fmla="*/ 2074 h 2796"/>
                  <a:gd name="T84" fmla="*/ 134 w 4446"/>
                  <a:gd name="T85" fmla="*/ 1833 h 2796"/>
                  <a:gd name="T86" fmla="*/ 219 w 4446"/>
                  <a:gd name="T87" fmla="*/ 1561 h 2796"/>
                  <a:gd name="T88" fmla="*/ 316 w 4446"/>
                  <a:gd name="T89" fmla="*/ 1272 h 2796"/>
                  <a:gd name="T90" fmla="*/ 420 w 4446"/>
                  <a:gd name="T91" fmla="*/ 990 h 2796"/>
                  <a:gd name="T92" fmla="*/ 523 w 4446"/>
                  <a:gd name="T93" fmla="*/ 730 h 2796"/>
                  <a:gd name="T94" fmla="*/ 624 w 4446"/>
                  <a:gd name="T95" fmla="*/ 513 h 2796"/>
                  <a:gd name="T96" fmla="*/ 716 w 4446"/>
                  <a:gd name="T97" fmla="*/ 357 h 2796"/>
                  <a:gd name="T98" fmla="*/ 836 w 4446"/>
                  <a:gd name="T99" fmla="*/ 239 h 2796"/>
                  <a:gd name="T100" fmla="*/ 1018 w 4446"/>
                  <a:gd name="T101" fmla="*/ 146 h 2796"/>
                  <a:gd name="T102" fmla="*/ 1227 w 4446"/>
                  <a:gd name="T103" fmla="*/ 83 h 2796"/>
                  <a:gd name="T104" fmla="*/ 1433 w 4446"/>
                  <a:gd name="T105" fmla="*/ 44 h 2796"/>
                  <a:gd name="T106" fmla="*/ 1604 w 4446"/>
                  <a:gd name="T107" fmla="*/ 24 h 2796"/>
                  <a:gd name="T108" fmla="*/ 1713 w 4446"/>
                  <a:gd name="T109" fmla="*/ 15 h 2796"/>
                  <a:gd name="T110" fmla="*/ 1907 w 4446"/>
                  <a:gd name="T111" fmla="*/ 7 h 2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446" h="2796">
                    <a:moveTo>
                      <a:pt x="2221" y="0"/>
                    </a:moveTo>
                    <a:lnTo>
                      <a:pt x="2362" y="1"/>
                    </a:lnTo>
                    <a:lnTo>
                      <a:pt x="2497" y="3"/>
                    </a:lnTo>
                    <a:lnTo>
                      <a:pt x="2621" y="8"/>
                    </a:lnTo>
                    <a:lnTo>
                      <a:pt x="2736" y="15"/>
                    </a:lnTo>
                    <a:lnTo>
                      <a:pt x="2843" y="24"/>
                    </a:lnTo>
                    <a:lnTo>
                      <a:pt x="2942" y="34"/>
                    </a:lnTo>
                    <a:lnTo>
                      <a:pt x="3034" y="46"/>
                    </a:lnTo>
                    <a:lnTo>
                      <a:pt x="3119" y="59"/>
                    </a:lnTo>
                    <a:lnTo>
                      <a:pt x="3195" y="71"/>
                    </a:lnTo>
                    <a:lnTo>
                      <a:pt x="3265" y="86"/>
                    </a:lnTo>
                    <a:lnTo>
                      <a:pt x="3329" y="100"/>
                    </a:lnTo>
                    <a:lnTo>
                      <a:pt x="3385" y="115"/>
                    </a:lnTo>
                    <a:lnTo>
                      <a:pt x="3436" y="131"/>
                    </a:lnTo>
                    <a:lnTo>
                      <a:pt x="3481" y="144"/>
                    </a:lnTo>
                    <a:lnTo>
                      <a:pt x="3521" y="158"/>
                    </a:lnTo>
                    <a:lnTo>
                      <a:pt x="3555" y="171"/>
                    </a:lnTo>
                    <a:lnTo>
                      <a:pt x="3584" y="185"/>
                    </a:lnTo>
                    <a:lnTo>
                      <a:pt x="3608" y="197"/>
                    </a:lnTo>
                    <a:lnTo>
                      <a:pt x="3629" y="207"/>
                    </a:lnTo>
                    <a:lnTo>
                      <a:pt x="3644" y="216"/>
                    </a:lnTo>
                    <a:lnTo>
                      <a:pt x="3656" y="224"/>
                    </a:lnTo>
                    <a:lnTo>
                      <a:pt x="3663" y="229"/>
                    </a:lnTo>
                    <a:lnTo>
                      <a:pt x="3668" y="233"/>
                    </a:lnTo>
                    <a:lnTo>
                      <a:pt x="3669" y="234"/>
                    </a:lnTo>
                    <a:lnTo>
                      <a:pt x="3705" y="270"/>
                    </a:lnTo>
                    <a:lnTo>
                      <a:pt x="3739" y="314"/>
                    </a:lnTo>
                    <a:lnTo>
                      <a:pt x="3775" y="365"/>
                    </a:lnTo>
                    <a:lnTo>
                      <a:pt x="3810" y="423"/>
                    </a:lnTo>
                    <a:lnTo>
                      <a:pt x="3846" y="484"/>
                    </a:lnTo>
                    <a:lnTo>
                      <a:pt x="3880" y="552"/>
                    </a:lnTo>
                    <a:lnTo>
                      <a:pt x="3914" y="622"/>
                    </a:lnTo>
                    <a:lnTo>
                      <a:pt x="3948" y="696"/>
                    </a:lnTo>
                    <a:lnTo>
                      <a:pt x="3982" y="774"/>
                    </a:lnTo>
                    <a:lnTo>
                      <a:pt x="4014" y="854"/>
                    </a:lnTo>
                    <a:lnTo>
                      <a:pt x="4047" y="936"/>
                    </a:lnTo>
                    <a:lnTo>
                      <a:pt x="4077" y="1019"/>
                    </a:lnTo>
                    <a:lnTo>
                      <a:pt x="4108" y="1102"/>
                    </a:lnTo>
                    <a:lnTo>
                      <a:pt x="4137" y="1184"/>
                    </a:lnTo>
                    <a:lnTo>
                      <a:pt x="4164" y="1267"/>
                    </a:lnTo>
                    <a:lnTo>
                      <a:pt x="4191" y="1347"/>
                    </a:lnTo>
                    <a:lnTo>
                      <a:pt x="4217" y="1425"/>
                    </a:lnTo>
                    <a:lnTo>
                      <a:pt x="4240" y="1502"/>
                    </a:lnTo>
                    <a:lnTo>
                      <a:pt x="4262" y="1575"/>
                    </a:lnTo>
                    <a:lnTo>
                      <a:pt x="4283" y="1643"/>
                    </a:lnTo>
                    <a:lnTo>
                      <a:pt x="4302" y="1707"/>
                    </a:lnTo>
                    <a:lnTo>
                      <a:pt x="4319" y="1765"/>
                    </a:lnTo>
                    <a:lnTo>
                      <a:pt x="4334" y="1817"/>
                    </a:lnTo>
                    <a:lnTo>
                      <a:pt x="4346" y="1865"/>
                    </a:lnTo>
                    <a:lnTo>
                      <a:pt x="4358" y="1904"/>
                    </a:lnTo>
                    <a:lnTo>
                      <a:pt x="4366" y="1936"/>
                    </a:lnTo>
                    <a:lnTo>
                      <a:pt x="4373" y="1960"/>
                    </a:lnTo>
                    <a:lnTo>
                      <a:pt x="4376" y="1974"/>
                    </a:lnTo>
                    <a:lnTo>
                      <a:pt x="4378" y="1979"/>
                    </a:lnTo>
                    <a:lnTo>
                      <a:pt x="4405" y="2064"/>
                    </a:lnTo>
                    <a:lnTo>
                      <a:pt x="4426" y="2144"/>
                    </a:lnTo>
                    <a:lnTo>
                      <a:pt x="4439" y="2217"/>
                    </a:lnTo>
                    <a:lnTo>
                      <a:pt x="4446" y="2286"/>
                    </a:lnTo>
                    <a:lnTo>
                      <a:pt x="4446" y="2351"/>
                    </a:lnTo>
                    <a:lnTo>
                      <a:pt x="4441" y="2410"/>
                    </a:lnTo>
                    <a:lnTo>
                      <a:pt x="4429" y="2466"/>
                    </a:lnTo>
                    <a:lnTo>
                      <a:pt x="4412" y="2516"/>
                    </a:lnTo>
                    <a:lnTo>
                      <a:pt x="4388" y="2562"/>
                    </a:lnTo>
                    <a:lnTo>
                      <a:pt x="4361" y="2602"/>
                    </a:lnTo>
                    <a:lnTo>
                      <a:pt x="4329" y="2640"/>
                    </a:lnTo>
                    <a:lnTo>
                      <a:pt x="4293" y="2672"/>
                    </a:lnTo>
                    <a:lnTo>
                      <a:pt x="4252" y="2701"/>
                    </a:lnTo>
                    <a:lnTo>
                      <a:pt x="4206" y="2726"/>
                    </a:lnTo>
                    <a:lnTo>
                      <a:pt x="4159" y="2747"/>
                    </a:lnTo>
                    <a:lnTo>
                      <a:pt x="4108" y="2762"/>
                    </a:lnTo>
                    <a:lnTo>
                      <a:pt x="4052" y="2776"/>
                    </a:lnTo>
                    <a:lnTo>
                      <a:pt x="3994" y="2784"/>
                    </a:lnTo>
                    <a:lnTo>
                      <a:pt x="3934" y="2789"/>
                    </a:lnTo>
                    <a:lnTo>
                      <a:pt x="3872" y="2791"/>
                    </a:lnTo>
                    <a:lnTo>
                      <a:pt x="3812" y="2791"/>
                    </a:lnTo>
                    <a:lnTo>
                      <a:pt x="3741" y="2791"/>
                    </a:lnTo>
                    <a:lnTo>
                      <a:pt x="3657" y="2791"/>
                    </a:lnTo>
                    <a:lnTo>
                      <a:pt x="3564" y="2793"/>
                    </a:lnTo>
                    <a:lnTo>
                      <a:pt x="3460" y="2793"/>
                    </a:lnTo>
                    <a:lnTo>
                      <a:pt x="3348" y="2793"/>
                    </a:lnTo>
                    <a:lnTo>
                      <a:pt x="3227" y="2793"/>
                    </a:lnTo>
                    <a:lnTo>
                      <a:pt x="3102" y="2794"/>
                    </a:lnTo>
                    <a:lnTo>
                      <a:pt x="2967" y="2794"/>
                    </a:lnTo>
                    <a:lnTo>
                      <a:pt x="2830" y="2794"/>
                    </a:lnTo>
                    <a:lnTo>
                      <a:pt x="2687" y="2794"/>
                    </a:lnTo>
                    <a:lnTo>
                      <a:pt x="2541" y="2796"/>
                    </a:lnTo>
                    <a:lnTo>
                      <a:pt x="2393" y="2796"/>
                    </a:lnTo>
                    <a:lnTo>
                      <a:pt x="2243" y="2796"/>
                    </a:lnTo>
                    <a:lnTo>
                      <a:pt x="2094" y="2796"/>
                    </a:lnTo>
                    <a:lnTo>
                      <a:pt x="1944" y="2796"/>
                    </a:lnTo>
                    <a:lnTo>
                      <a:pt x="1796" y="2796"/>
                    </a:lnTo>
                    <a:lnTo>
                      <a:pt x="1649" y="2796"/>
                    </a:lnTo>
                    <a:lnTo>
                      <a:pt x="1506" y="2796"/>
                    </a:lnTo>
                    <a:lnTo>
                      <a:pt x="1366" y="2794"/>
                    </a:lnTo>
                    <a:lnTo>
                      <a:pt x="1232" y="2794"/>
                    </a:lnTo>
                    <a:lnTo>
                      <a:pt x="1105" y="2793"/>
                    </a:lnTo>
                    <a:lnTo>
                      <a:pt x="982" y="2793"/>
                    </a:lnTo>
                    <a:lnTo>
                      <a:pt x="868" y="2791"/>
                    </a:lnTo>
                    <a:lnTo>
                      <a:pt x="755" y="2789"/>
                    </a:lnTo>
                    <a:lnTo>
                      <a:pt x="651" y="2784"/>
                    </a:lnTo>
                    <a:lnTo>
                      <a:pt x="556" y="2779"/>
                    </a:lnTo>
                    <a:lnTo>
                      <a:pt x="472" y="2771"/>
                    </a:lnTo>
                    <a:lnTo>
                      <a:pt x="396" y="2760"/>
                    </a:lnTo>
                    <a:lnTo>
                      <a:pt x="328" y="2750"/>
                    </a:lnTo>
                    <a:lnTo>
                      <a:pt x="269" y="2737"/>
                    </a:lnTo>
                    <a:lnTo>
                      <a:pt x="218" y="2723"/>
                    </a:lnTo>
                    <a:lnTo>
                      <a:pt x="172" y="2706"/>
                    </a:lnTo>
                    <a:lnTo>
                      <a:pt x="134" y="2689"/>
                    </a:lnTo>
                    <a:lnTo>
                      <a:pt x="102" y="2670"/>
                    </a:lnTo>
                    <a:lnTo>
                      <a:pt x="75" y="2650"/>
                    </a:lnTo>
                    <a:lnTo>
                      <a:pt x="53" y="2628"/>
                    </a:lnTo>
                    <a:lnTo>
                      <a:pt x="36" y="2604"/>
                    </a:lnTo>
                    <a:lnTo>
                      <a:pt x="22" y="2580"/>
                    </a:lnTo>
                    <a:lnTo>
                      <a:pt x="12" y="2555"/>
                    </a:lnTo>
                    <a:lnTo>
                      <a:pt x="5" y="2528"/>
                    </a:lnTo>
                    <a:lnTo>
                      <a:pt x="2" y="2500"/>
                    </a:lnTo>
                    <a:lnTo>
                      <a:pt x="0" y="2472"/>
                    </a:lnTo>
                    <a:lnTo>
                      <a:pt x="0" y="2443"/>
                    </a:lnTo>
                    <a:lnTo>
                      <a:pt x="0" y="2412"/>
                    </a:lnTo>
                    <a:lnTo>
                      <a:pt x="2" y="2380"/>
                    </a:lnTo>
                    <a:lnTo>
                      <a:pt x="5" y="2349"/>
                    </a:lnTo>
                    <a:lnTo>
                      <a:pt x="10" y="2310"/>
                    </a:lnTo>
                    <a:lnTo>
                      <a:pt x="20" y="2263"/>
                    </a:lnTo>
                    <a:lnTo>
                      <a:pt x="32" y="2207"/>
                    </a:lnTo>
                    <a:lnTo>
                      <a:pt x="49" y="2144"/>
                    </a:lnTo>
                    <a:lnTo>
                      <a:pt x="66" y="2074"/>
                    </a:lnTo>
                    <a:lnTo>
                      <a:pt x="87" y="1999"/>
                    </a:lnTo>
                    <a:lnTo>
                      <a:pt x="110" y="1918"/>
                    </a:lnTo>
                    <a:lnTo>
                      <a:pt x="134" y="1833"/>
                    </a:lnTo>
                    <a:lnTo>
                      <a:pt x="161" y="1744"/>
                    </a:lnTo>
                    <a:lnTo>
                      <a:pt x="190" y="1654"/>
                    </a:lnTo>
                    <a:lnTo>
                      <a:pt x="219" y="1561"/>
                    </a:lnTo>
                    <a:lnTo>
                      <a:pt x="252" y="1466"/>
                    </a:lnTo>
                    <a:lnTo>
                      <a:pt x="284" y="1369"/>
                    </a:lnTo>
                    <a:lnTo>
                      <a:pt x="316" y="1272"/>
                    </a:lnTo>
                    <a:lnTo>
                      <a:pt x="350" y="1177"/>
                    </a:lnTo>
                    <a:lnTo>
                      <a:pt x="386" y="1082"/>
                    </a:lnTo>
                    <a:lnTo>
                      <a:pt x="420" y="990"/>
                    </a:lnTo>
                    <a:lnTo>
                      <a:pt x="455" y="900"/>
                    </a:lnTo>
                    <a:lnTo>
                      <a:pt x="489" y="814"/>
                    </a:lnTo>
                    <a:lnTo>
                      <a:pt x="523" y="730"/>
                    </a:lnTo>
                    <a:lnTo>
                      <a:pt x="557" y="652"/>
                    </a:lnTo>
                    <a:lnTo>
                      <a:pt x="591" y="579"/>
                    </a:lnTo>
                    <a:lnTo>
                      <a:pt x="624" y="513"/>
                    </a:lnTo>
                    <a:lnTo>
                      <a:pt x="656" y="453"/>
                    </a:lnTo>
                    <a:lnTo>
                      <a:pt x="687" y="401"/>
                    </a:lnTo>
                    <a:lnTo>
                      <a:pt x="716" y="357"/>
                    </a:lnTo>
                    <a:lnTo>
                      <a:pt x="743" y="321"/>
                    </a:lnTo>
                    <a:lnTo>
                      <a:pt x="785" y="278"/>
                    </a:lnTo>
                    <a:lnTo>
                      <a:pt x="836" y="239"/>
                    </a:lnTo>
                    <a:lnTo>
                      <a:pt x="892" y="205"/>
                    </a:lnTo>
                    <a:lnTo>
                      <a:pt x="953" y="175"/>
                    </a:lnTo>
                    <a:lnTo>
                      <a:pt x="1018" y="146"/>
                    </a:lnTo>
                    <a:lnTo>
                      <a:pt x="1088" y="122"/>
                    </a:lnTo>
                    <a:lnTo>
                      <a:pt x="1157" y="102"/>
                    </a:lnTo>
                    <a:lnTo>
                      <a:pt x="1227" y="83"/>
                    </a:lnTo>
                    <a:lnTo>
                      <a:pt x="1298" y="68"/>
                    </a:lnTo>
                    <a:lnTo>
                      <a:pt x="1366" y="54"/>
                    </a:lnTo>
                    <a:lnTo>
                      <a:pt x="1433" y="44"/>
                    </a:lnTo>
                    <a:lnTo>
                      <a:pt x="1494" y="35"/>
                    </a:lnTo>
                    <a:lnTo>
                      <a:pt x="1552" y="29"/>
                    </a:lnTo>
                    <a:lnTo>
                      <a:pt x="1604" y="24"/>
                    </a:lnTo>
                    <a:lnTo>
                      <a:pt x="1649" y="20"/>
                    </a:lnTo>
                    <a:lnTo>
                      <a:pt x="1686" y="17"/>
                    </a:lnTo>
                    <a:lnTo>
                      <a:pt x="1713" y="15"/>
                    </a:lnTo>
                    <a:lnTo>
                      <a:pt x="1730" y="15"/>
                    </a:lnTo>
                    <a:lnTo>
                      <a:pt x="1737" y="13"/>
                    </a:lnTo>
                    <a:lnTo>
                      <a:pt x="1907" y="7"/>
                    </a:lnTo>
                    <a:lnTo>
                      <a:pt x="2068" y="1"/>
                    </a:lnTo>
                    <a:lnTo>
                      <a:pt x="2221" y="0"/>
                    </a:lnTo>
                    <a:close/>
                  </a:path>
                </a:pathLst>
              </a:custGeom>
              <a:solidFill>
                <a:srgbClr val="D5655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Freeform 9">
                <a:extLst>
                  <a:ext uri="{FF2B5EF4-FFF2-40B4-BE49-F238E27FC236}">
                    <a16:creationId xmlns:a16="http://schemas.microsoft.com/office/drawing/2014/main" id="{EC58A780-8799-403B-B22E-11E25BC920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0100" y="3794125"/>
                <a:ext cx="2308225" cy="2155825"/>
              </a:xfrm>
              <a:custGeom>
                <a:avLst/>
                <a:gdLst>
                  <a:gd name="T0" fmla="*/ 1565 w 2908"/>
                  <a:gd name="T1" fmla="*/ 0 h 2716"/>
                  <a:gd name="T2" fmla="*/ 1820 w 2908"/>
                  <a:gd name="T3" fmla="*/ 8 h 2716"/>
                  <a:gd name="T4" fmla="*/ 2041 w 2908"/>
                  <a:gd name="T5" fmla="*/ 24 h 2716"/>
                  <a:gd name="T6" fmla="*/ 2231 w 2908"/>
                  <a:gd name="T7" fmla="*/ 44 h 2716"/>
                  <a:gd name="T8" fmla="*/ 2393 w 2908"/>
                  <a:gd name="T9" fmla="*/ 69 h 2716"/>
                  <a:gd name="T10" fmla="*/ 2525 w 2908"/>
                  <a:gd name="T11" fmla="*/ 97 h 2716"/>
                  <a:gd name="T12" fmla="*/ 2636 w 2908"/>
                  <a:gd name="T13" fmla="*/ 126 h 2716"/>
                  <a:gd name="T14" fmla="*/ 2721 w 2908"/>
                  <a:gd name="T15" fmla="*/ 154 h 2716"/>
                  <a:gd name="T16" fmla="*/ 2787 w 2908"/>
                  <a:gd name="T17" fmla="*/ 180 h 2716"/>
                  <a:gd name="T18" fmla="*/ 2833 w 2908"/>
                  <a:gd name="T19" fmla="*/ 204 h 2716"/>
                  <a:gd name="T20" fmla="*/ 2864 w 2908"/>
                  <a:gd name="T21" fmla="*/ 221 h 2716"/>
                  <a:gd name="T22" fmla="*/ 2879 w 2908"/>
                  <a:gd name="T23" fmla="*/ 231 h 2716"/>
                  <a:gd name="T24" fmla="*/ 2833 w 2908"/>
                  <a:gd name="T25" fmla="*/ 316 h 2716"/>
                  <a:gd name="T26" fmla="*/ 2785 w 2908"/>
                  <a:gd name="T27" fmla="*/ 421 h 2716"/>
                  <a:gd name="T28" fmla="*/ 2738 w 2908"/>
                  <a:gd name="T29" fmla="*/ 549 h 2716"/>
                  <a:gd name="T30" fmla="*/ 2697 w 2908"/>
                  <a:gd name="T31" fmla="*/ 698 h 2716"/>
                  <a:gd name="T32" fmla="*/ 2661 w 2908"/>
                  <a:gd name="T33" fmla="*/ 870 h 2716"/>
                  <a:gd name="T34" fmla="*/ 2639 w 2908"/>
                  <a:gd name="T35" fmla="*/ 1065 h 2716"/>
                  <a:gd name="T36" fmla="*/ 2631 w 2908"/>
                  <a:gd name="T37" fmla="*/ 1284 h 2716"/>
                  <a:gd name="T38" fmla="*/ 2641 w 2908"/>
                  <a:gd name="T39" fmla="*/ 1525 h 2716"/>
                  <a:gd name="T40" fmla="*/ 2672 w 2908"/>
                  <a:gd name="T41" fmla="*/ 1792 h 2716"/>
                  <a:gd name="T42" fmla="*/ 1881 w 2908"/>
                  <a:gd name="T43" fmla="*/ 2363 h 2716"/>
                  <a:gd name="T44" fmla="*/ 1026 w 2908"/>
                  <a:gd name="T45" fmla="*/ 2363 h 2716"/>
                  <a:gd name="T46" fmla="*/ 236 w 2908"/>
                  <a:gd name="T47" fmla="*/ 1792 h 2716"/>
                  <a:gd name="T48" fmla="*/ 267 w 2908"/>
                  <a:gd name="T49" fmla="*/ 1517 h 2716"/>
                  <a:gd name="T50" fmla="*/ 277 w 2908"/>
                  <a:gd name="T51" fmla="*/ 1269 h 2716"/>
                  <a:gd name="T52" fmla="*/ 267 w 2908"/>
                  <a:gd name="T53" fmla="*/ 1045 h 2716"/>
                  <a:gd name="T54" fmla="*/ 241 w 2908"/>
                  <a:gd name="T55" fmla="*/ 846 h 2716"/>
                  <a:gd name="T56" fmla="*/ 204 w 2908"/>
                  <a:gd name="T57" fmla="*/ 671 h 2716"/>
                  <a:gd name="T58" fmla="*/ 160 w 2908"/>
                  <a:gd name="T59" fmla="*/ 521 h 2716"/>
                  <a:gd name="T60" fmla="*/ 110 w 2908"/>
                  <a:gd name="T61" fmla="*/ 394 h 2716"/>
                  <a:gd name="T62" fmla="*/ 61 w 2908"/>
                  <a:gd name="T63" fmla="*/ 290 h 2716"/>
                  <a:gd name="T64" fmla="*/ 93 w 2908"/>
                  <a:gd name="T65" fmla="*/ 212 h 2716"/>
                  <a:gd name="T66" fmla="*/ 221 w 2908"/>
                  <a:gd name="T67" fmla="*/ 151 h 2716"/>
                  <a:gd name="T68" fmla="*/ 360 w 2908"/>
                  <a:gd name="T69" fmla="*/ 103 h 2716"/>
                  <a:gd name="T70" fmla="*/ 501 w 2908"/>
                  <a:gd name="T71" fmla="*/ 69 h 2716"/>
                  <a:gd name="T72" fmla="*/ 639 w 2908"/>
                  <a:gd name="T73" fmla="*/ 46 h 2716"/>
                  <a:gd name="T74" fmla="*/ 761 w 2908"/>
                  <a:gd name="T75" fmla="*/ 29 h 2716"/>
                  <a:gd name="T76" fmla="*/ 860 w 2908"/>
                  <a:gd name="T77" fmla="*/ 20 h 2716"/>
                  <a:gd name="T78" fmla="*/ 926 w 2908"/>
                  <a:gd name="T79" fmla="*/ 15 h 2716"/>
                  <a:gd name="T80" fmla="*/ 950 w 2908"/>
                  <a:gd name="T81" fmla="*/ 13 h 2716"/>
                  <a:gd name="T82" fmla="*/ 1276 w 2908"/>
                  <a:gd name="T83" fmla="*/ 1 h 27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908" h="2716">
                    <a:moveTo>
                      <a:pt x="1426" y="0"/>
                    </a:moveTo>
                    <a:lnTo>
                      <a:pt x="1565" y="0"/>
                    </a:lnTo>
                    <a:lnTo>
                      <a:pt x="1698" y="3"/>
                    </a:lnTo>
                    <a:lnTo>
                      <a:pt x="1820" y="8"/>
                    </a:lnTo>
                    <a:lnTo>
                      <a:pt x="1934" y="15"/>
                    </a:lnTo>
                    <a:lnTo>
                      <a:pt x="2041" y="24"/>
                    </a:lnTo>
                    <a:lnTo>
                      <a:pt x="2140" y="32"/>
                    </a:lnTo>
                    <a:lnTo>
                      <a:pt x="2231" y="44"/>
                    </a:lnTo>
                    <a:lnTo>
                      <a:pt x="2315" y="56"/>
                    </a:lnTo>
                    <a:lnTo>
                      <a:pt x="2393" y="69"/>
                    </a:lnTo>
                    <a:lnTo>
                      <a:pt x="2463" y="83"/>
                    </a:lnTo>
                    <a:lnTo>
                      <a:pt x="2525" y="97"/>
                    </a:lnTo>
                    <a:lnTo>
                      <a:pt x="2583" y="110"/>
                    </a:lnTo>
                    <a:lnTo>
                      <a:pt x="2636" y="126"/>
                    </a:lnTo>
                    <a:lnTo>
                      <a:pt x="2682" y="139"/>
                    </a:lnTo>
                    <a:lnTo>
                      <a:pt x="2721" y="154"/>
                    </a:lnTo>
                    <a:lnTo>
                      <a:pt x="2757" y="168"/>
                    </a:lnTo>
                    <a:lnTo>
                      <a:pt x="2787" y="180"/>
                    </a:lnTo>
                    <a:lnTo>
                      <a:pt x="2813" y="192"/>
                    </a:lnTo>
                    <a:lnTo>
                      <a:pt x="2833" y="204"/>
                    </a:lnTo>
                    <a:lnTo>
                      <a:pt x="2850" y="212"/>
                    </a:lnTo>
                    <a:lnTo>
                      <a:pt x="2864" y="221"/>
                    </a:lnTo>
                    <a:lnTo>
                      <a:pt x="2872" y="227"/>
                    </a:lnTo>
                    <a:lnTo>
                      <a:pt x="2879" y="231"/>
                    </a:lnTo>
                    <a:lnTo>
                      <a:pt x="2857" y="270"/>
                    </a:lnTo>
                    <a:lnTo>
                      <a:pt x="2833" y="316"/>
                    </a:lnTo>
                    <a:lnTo>
                      <a:pt x="2809" y="365"/>
                    </a:lnTo>
                    <a:lnTo>
                      <a:pt x="2785" y="421"/>
                    </a:lnTo>
                    <a:lnTo>
                      <a:pt x="2762" y="482"/>
                    </a:lnTo>
                    <a:lnTo>
                      <a:pt x="2738" y="549"/>
                    </a:lnTo>
                    <a:lnTo>
                      <a:pt x="2716" y="620"/>
                    </a:lnTo>
                    <a:lnTo>
                      <a:pt x="2697" y="698"/>
                    </a:lnTo>
                    <a:lnTo>
                      <a:pt x="2678" y="781"/>
                    </a:lnTo>
                    <a:lnTo>
                      <a:pt x="2661" y="870"/>
                    </a:lnTo>
                    <a:lnTo>
                      <a:pt x="2649" y="965"/>
                    </a:lnTo>
                    <a:lnTo>
                      <a:pt x="2639" y="1065"/>
                    </a:lnTo>
                    <a:lnTo>
                      <a:pt x="2632" y="1172"/>
                    </a:lnTo>
                    <a:lnTo>
                      <a:pt x="2631" y="1284"/>
                    </a:lnTo>
                    <a:lnTo>
                      <a:pt x="2632" y="1401"/>
                    </a:lnTo>
                    <a:lnTo>
                      <a:pt x="2641" y="1525"/>
                    </a:lnTo>
                    <a:lnTo>
                      <a:pt x="2653" y="1656"/>
                    </a:lnTo>
                    <a:lnTo>
                      <a:pt x="2672" y="1792"/>
                    </a:lnTo>
                    <a:lnTo>
                      <a:pt x="2908" y="2193"/>
                    </a:lnTo>
                    <a:lnTo>
                      <a:pt x="1881" y="2363"/>
                    </a:lnTo>
                    <a:lnTo>
                      <a:pt x="1453" y="2716"/>
                    </a:lnTo>
                    <a:lnTo>
                      <a:pt x="1026" y="2363"/>
                    </a:lnTo>
                    <a:lnTo>
                      <a:pt x="0" y="2193"/>
                    </a:lnTo>
                    <a:lnTo>
                      <a:pt x="236" y="1792"/>
                    </a:lnTo>
                    <a:lnTo>
                      <a:pt x="255" y="1651"/>
                    </a:lnTo>
                    <a:lnTo>
                      <a:pt x="267" y="1517"/>
                    </a:lnTo>
                    <a:lnTo>
                      <a:pt x="275" y="1389"/>
                    </a:lnTo>
                    <a:lnTo>
                      <a:pt x="277" y="1269"/>
                    </a:lnTo>
                    <a:lnTo>
                      <a:pt x="274" y="1153"/>
                    </a:lnTo>
                    <a:lnTo>
                      <a:pt x="267" y="1045"/>
                    </a:lnTo>
                    <a:lnTo>
                      <a:pt x="255" y="943"/>
                    </a:lnTo>
                    <a:lnTo>
                      <a:pt x="241" y="846"/>
                    </a:lnTo>
                    <a:lnTo>
                      <a:pt x="224" y="756"/>
                    </a:lnTo>
                    <a:lnTo>
                      <a:pt x="204" y="671"/>
                    </a:lnTo>
                    <a:lnTo>
                      <a:pt x="182" y="593"/>
                    </a:lnTo>
                    <a:lnTo>
                      <a:pt x="160" y="521"/>
                    </a:lnTo>
                    <a:lnTo>
                      <a:pt x="136" y="455"/>
                    </a:lnTo>
                    <a:lnTo>
                      <a:pt x="110" y="394"/>
                    </a:lnTo>
                    <a:lnTo>
                      <a:pt x="87" y="340"/>
                    </a:lnTo>
                    <a:lnTo>
                      <a:pt x="61" y="290"/>
                    </a:lnTo>
                    <a:lnTo>
                      <a:pt x="37" y="248"/>
                    </a:lnTo>
                    <a:lnTo>
                      <a:pt x="93" y="212"/>
                    </a:lnTo>
                    <a:lnTo>
                      <a:pt x="155" y="180"/>
                    </a:lnTo>
                    <a:lnTo>
                      <a:pt x="221" y="151"/>
                    </a:lnTo>
                    <a:lnTo>
                      <a:pt x="289" y="126"/>
                    </a:lnTo>
                    <a:lnTo>
                      <a:pt x="360" y="103"/>
                    </a:lnTo>
                    <a:lnTo>
                      <a:pt x="432" y="85"/>
                    </a:lnTo>
                    <a:lnTo>
                      <a:pt x="501" y="69"/>
                    </a:lnTo>
                    <a:lnTo>
                      <a:pt x="571" y="56"/>
                    </a:lnTo>
                    <a:lnTo>
                      <a:pt x="639" y="46"/>
                    </a:lnTo>
                    <a:lnTo>
                      <a:pt x="702" y="35"/>
                    </a:lnTo>
                    <a:lnTo>
                      <a:pt x="761" y="29"/>
                    </a:lnTo>
                    <a:lnTo>
                      <a:pt x="814" y="24"/>
                    </a:lnTo>
                    <a:lnTo>
                      <a:pt x="860" y="20"/>
                    </a:lnTo>
                    <a:lnTo>
                      <a:pt x="897" y="17"/>
                    </a:lnTo>
                    <a:lnTo>
                      <a:pt x="926" y="15"/>
                    </a:lnTo>
                    <a:lnTo>
                      <a:pt x="943" y="15"/>
                    </a:lnTo>
                    <a:lnTo>
                      <a:pt x="950" y="13"/>
                    </a:lnTo>
                    <a:lnTo>
                      <a:pt x="1118" y="7"/>
                    </a:lnTo>
                    <a:lnTo>
                      <a:pt x="1276" y="1"/>
                    </a:lnTo>
                    <a:lnTo>
                      <a:pt x="1426" y="0"/>
                    </a:lnTo>
                    <a:close/>
                  </a:path>
                </a:pathLst>
              </a:custGeom>
              <a:solidFill>
                <a:srgbClr val="D5655A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Freeform 10">
                <a:extLst>
                  <a:ext uri="{FF2B5EF4-FFF2-40B4-BE49-F238E27FC236}">
                    <a16:creationId xmlns:a16="http://schemas.microsoft.com/office/drawing/2014/main" id="{4429CC52-6ED3-42AB-9A99-D4330D21E9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5263" y="4073525"/>
                <a:ext cx="965200" cy="204787"/>
              </a:xfrm>
              <a:custGeom>
                <a:avLst/>
                <a:gdLst>
                  <a:gd name="T0" fmla="*/ 608 w 1217"/>
                  <a:gd name="T1" fmla="*/ 0 h 259"/>
                  <a:gd name="T2" fmla="*/ 690 w 1217"/>
                  <a:gd name="T3" fmla="*/ 2 h 259"/>
                  <a:gd name="T4" fmla="*/ 770 w 1217"/>
                  <a:gd name="T5" fmla="*/ 6 h 259"/>
                  <a:gd name="T6" fmla="*/ 845 w 1217"/>
                  <a:gd name="T7" fmla="*/ 11 h 259"/>
                  <a:gd name="T8" fmla="*/ 916 w 1217"/>
                  <a:gd name="T9" fmla="*/ 19 h 259"/>
                  <a:gd name="T10" fmla="*/ 981 w 1217"/>
                  <a:gd name="T11" fmla="*/ 28 h 259"/>
                  <a:gd name="T12" fmla="*/ 1038 w 1217"/>
                  <a:gd name="T13" fmla="*/ 38 h 259"/>
                  <a:gd name="T14" fmla="*/ 1089 w 1217"/>
                  <a:gd name="T15" fmla="*/ 51 h 259"/>
                  <a:gd name="T16" fmla="*/ 1134 w 1217"/>
                  <a:gd name="T17" fmla="*/ 65 h 259"/>
                  <a:gd name="T18" fmla="*/ 1169 w 1217"/>
                  <a:gd name="T19" fmla="*/ 80 h 259"/>
                  <a:gd name="T20" fmla="*/ 1195 w 1217"/>
                  <a:gd name="T21" fmla="*/ 96 h 259"/>
                  <a:gd name="T22" fmla="*/ 1212 w 1217"/>
                  <a:gd name="T23" fmla="*/ 113 h 259"/>
                  <a:gd name="T24" fmla="*/ 1217 w 1217"/>
                  <a:gd name="T25" fmla="*/ 130 h 259"/>
                  <a:gd name="T26" fmla="*/ 1212 w 1217"/>
                  <a:gd name="T27" fmla="*/ 147 h 259"/>
                  <a:gd name="T28" fmla="*/ 1195 w 1217"/>
                  <a:gd name="T29" fmla="*/ 164 h 259"/>
                  <a:gd name="T30" fmla="*/ 1169 w 1217"/>
                  <a:gd name="T31" fmla="*/ 181 h 259"/>
                  <a:gd name="T32" fmla="*/ 1134 w 1217"/>
                  <a:gd name="T33" fmla="*/ 194 h 259"/>
                  <a:gd name="T34" fmla="*/ 1089 w 1217"/>
                  <a:gd name="T35" fmla="*/ 208 h 259"/>
                  <a:gd name="T36" fmla="*/ 1038 w 1217"/>
                  <a:gd name="T37" fmla="*/ 221 h 259"/>
                  <a:gd name="T38" fmla="*/ 981 w 1217"/>
                  <a:gd name="T39" fmla="*/ 231 h 259"/>
                  <a:gd name="T40" fmla="*/ 916 w 1217"/>
                  <a:gd name="T41" fmla="*/ 242 h 259"/>
                  <a:gd name="T42" fmla="*/ 845 w 1217"/>
                  <a:gd name="T43" fmla="*/ 248 h 259"/>
                  <a:gd name="T44" fmla="*/ 770 w 1217"/>
                  <a:gd name="T45" fmla="*/ 254 h 259"/>
                  <a:gd name="T46" fmla="*/ 690 w 1217"/>
                  <a:gd name="T47" fmla="*/ 257 h 259"/>
                  <a:gd name="T48" fmla="*/ 608 w 1217"/>
                  <a:gd name="T49" fmla="*/ 259 h 259"/>
                  <a:gd name="T50" fmla="*/ 525 w 1217"/>
                  <a:gd name="T51" fmla="*/ 257 h 259"/>
                  <a:gd name="T52" fmla="*/ 447 w 1217"/>
                  <a:gd name="T53" fmla="*/ 254 h 259"/>
                  <a:gd name="T54" fmla="*/ 371 w 1217"/>
                  <a:gd name="T55" fmla="*/ 248 h 259"/>
                  <a:gd name="T56" fmla="*/ 301 w 1217"/>
                  <a:gd name="T57" fmla="*/ 242 h 259"/>
                  <a:gd name="T58" fmla="*/ 236 w 1217"/>
                  <a:gd name="T59" fmla="*/ 231 h 259"/>
                  <a:gd name="T60" fmla="*/ 179 w 1217"/>
                  <a:gd name="T61" fmla="*/ 221 h 259"/>
                  <a:gd name="T62" fmla="*/ 126 w 1217"/>
                  <a:gd name="T63" fmla="*/ 208 h 259"/>
                  <a:gd name="T64" fmla="*/ 83 w 1217"/>
                  <a:gd name="T65" fmla="*/ 194 h 259"/>
                  <a:gd name="T66" fmla="*/ 48 w 1217"/>
                  <a:gd name="T67" fmla="*/ 181 h 259"/>
                  <a:gd name="T68" fmla="*/ 20 w 1217"/>
                  <a:gd name="T69" fmla="*/ 164 h 259"/>
                  <a:gd name="T70" fmla="*/ 5 w 1217"/>
                  <a:gd name="T71" fmla="*/ 147 h 259"/>
                  <a:gd name="T72" fmla="*/ 0 w 1217"/>
                  <a:gd name="T73" fmla="*/ 130 h 259"/>
                  <a:gd name="T74" fmla="*/ 5 w 1217"/>
                  <a:gd name="T75" fmla="*/ 113 h 259"/>
                  <a:gd name="T76" fmla="*/ 20 w 1217"/>
                  <a:gd name="T77" fmla="*/ 96 h 259"/>
                  <a:gd name="T78" fmla="*/ 48 w 1217"/>
                  <a:gd name="T79" fmla="*/ 80 h 259"/>
                  <a:gd name="T80" fmla="*/ 83 w 1217"/>
                  <a:gd name="T81" fmla="*/ 65 h 259"/>
                  <a:gd name="T82" fmla="*/ 126 w 1217"/>
                  <a:gd name="T83" fmla="*/ 51 h 259"/>
                  <a:gd name="T84" fmla="*/ 179 w 1217"/>
                  <a:gd name="T85" fmla="*/ 38 h 259"/>
                  <a:gd name="T86" fmla="*/ 236 w 1217"/>
                  <a:gd name="T87" fmla="*/ 28 h 259"/>
                  <a:gd name="T88" fmla="*/ 301 w 1217"/>
                  <a:gd name="T89" fmla="*/ 19 h 259"/>
                  <a:gd name="T90" fmla="*/ 371 w 1217"/>
                  <a:gd name="T91" fmla="*/ 11 h 259"/>
                  <a:gd name="T92" fmla="*/ 447 w 1217"/>
                  <a:gd name="T93" fmla="*/ 6 h 259"/>
                  <a:gd name="T94" fmla="*/ 525 w 1217"/>
                  <a:gd name="T95" fmla="*/ 2 h 259"/>
                  <a:gd name="T96" fmla="*/ 608 w 1217"/>
                  <a:gd name="T9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217" h="259">
                    <a:moveTo>
                      <a:pt x="608" y="0"/>
                    </a:moveTo>
                    <a:lnTo>
                      <a:pt x="690" y="2"/>
                    </a:lnTo>
                    <a:lnTo>
                      <a:pt x="770" y="6"/>
                    </a:lnTo>
                    <a:lnTo>
                      <a:pt x="845" y="11"/>
                    </a:lnTo>
                    <a:lnTo>
                      <a:pt x="916" y="19"/>
                    </a:lnTo>
                    <a:lnTo>
                      <a:pt x="981" y="28"/>
                    </a:lnTo>
                    <a:lnTo>
                      <a:pt x="1038" y="38"/>
                    </a:lnTo>
                    <a:lnTo>
                      <a:pt x="1089" y="51"/>
                    </a:lnTo>
                    <a:lnTo>
                      <a:pt x="1134" y="65"/>
                    </a:lnTo>
                    <a:lnTo>
                      <a:pt x="1169" y="80"/>
                    </a:lnTo>
                    <a:lnTo>
                      <a:pt x="1195" y="96"/>
                    </a:lnTo>
                    <a:lnTo>
                      <a:pt x="1212" y="113"/>
                    </a:lnTo>
                    <a:lnTo>
                      <a:pt x="1217" y="130"/>
                    </a:lnTo>
                    <a:lnTo>
                      <a:pt x="1212" y="147"/>
                    </a:lnTo>
                    <a:lnTo>
                      <a:pt x="1195" y="164"/>
                    </a:lnTo>
                    <a:lnTo>
                      <a:pt x="1169" y="181"/>
                    </a:lnTo>
                    <a:lnTo>
                      <a:pt x="1134" y="194"/>
                    </a:lnTo>
                    <a:lnTo>
                      <a:pt x="1089" y="208"/>
                    </a:lnTo>
                    <a:lnTo>
                      <a:pt x="1038" y="221"/>
                    </a:lnTo>
                    <a:lnTo>
                      <a:pt x="981" y="231"/>
                    </a:lnTo>
                    <a:lnTo>
                      <a:pt x="916" y="242"/>
                    </a:lnTo>
                    <a:lnTo>
                      <a:pt x="845" y="248"/>
                    </a:lnTo>
                    <a:lnTo>
                      <a:pt x="770" y="254"/>
                    </a:lnTo>
                    <a:lnTo>
                      <a:pt x="690" y="257"/>
                    </a:lnTo>
                    <a:lnTo>
                      <a:pt x="608" y="259"/>
                    </a:lnTo>
                    <a:lnTo>
                      <a:pt x="525" y="257"/>
                    </a:lnTo>
                    <a:lnTo>
                      <a:pt x="447" y="254"/>
                    </a:lnTo>
                    <a:lnTo>
                      <a:pt x="371" y="248"/>
                    </a:lnTo>
                    <a:lnTo>
                      <a:pt x="301" y="242"/>
                    </a:lnTo>
                    <a:lnTo>
                      <a:pt x="236" y="231"/>
                    </a:lnTo>
                    <a:lnTo>
                      <a:pt x="179" y="221"/>
                    </a:lnTo>
                    <a:lnTo>
                      <a:pt x="126" y="208"/>
                    </a:lnTo>
                    <a:lnTo>
                      <a:pt x="83" y="194"/>
                    </a:lnTo>
                    <a:lnTo>
                      <a:pt x="48" y="181"/>
                    </a:lnTo>
                    <a:lnTo>
                      <a:pt x="20" y="164"/>
                    </a:lnTo>
                    <a:lnTo>
                      <a:pt x="5" y="147"/>
                    </a:lnTo>
                    <a:lnTo>
                      <a:pt x="0" y="130"/>
                    </a:lnTo>
                    <a:lnTo>
                      <a:pt x="5" y="113"/>
                    </a:lnTo>
                    <a:lnTo>
                      <a:pt x="20" y="96"/>
                    </a:lnTo>
                    <a:lnTo>
                      <a:pt x="48" y="80"/>
                    </a:lnTo>
                    <a:lnTo>
                      <a:pt x="83" y="65"/>
                    </a:lnTo>
                    <a:lnTo>
                      <a:pt x="126" y="51"/>
                    </a:lnTo>
                    <a:lnTo>
                      <a:pt x="179" y="38"/>
                    </a:lnTo>
                    <a:lnTo>
                      <a:pt x="236" y="28"/>
                    </a:lnTo>
                    <a:lnTo>
                      <a:pt x="301" y="19"/>
                    </a:lnTo>
                    <a:lnTo>
                      <a:pt x="371" y="11"/>
                    </a:lnTo>
                    <a:lnTo>
                      <a:pt x="447" y="6"/>
                    </a:lnTo>
                    <a:lnTo>
                      <a:pt x="525" y="2"/>
                    </a:lnTo>
                    <a:lnTo>
                      <a:pt x="608" y="0"/>
                    </a:lnTo>
                    <a:close/>
                  </a:path>
                </a:pathLst>
              </a:custGeom>
              <a:solidFill>
                <a:srgbClr val="D5655A">
                  <a:lumMod val="5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Freeform 11">
                <a:extLst>
                  <a:ext uri="{FF2B5EF4-FFF2-40B4-BE49-F238E27FC236}">
                    <a16:creationId xmlns:a16="http://schemas.microsoft.com/office/drawing/2014/main" id="{0679C008-BD9E-4D2A-9DF7-2314889F2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3525" y="3308350"/>
                <a:ext cx="839787" cy="892175"/>
              </a:xfrm>
              <a:custGeom>
                <a:avLst/>
                <a:gdLst>
                  <a:gd name="T0" fmla="*/ 0 w 1059"/>
                  <a:gd name="T1" fmla="*/ 0 h 1125"/>
                  <a:gd name="T2" fmla="*/ 1059 w 1059"/>
                  <a:gd name="T3" fmla="*/ 0 h 1125"/>
                  <a:gd name="T4" fmla="*/ 1059 w 1059"/>
                  <a:gd name="T5" fmla="*/ 1053 h 1125"/>
                  <a:gd name="T6" fmla="*/ 1053 w 1059"/>
                  <a:gd name="T7" fmla="*/ 1065 h 1125"/>
                  <a:gd name="T8" fmla="*/ 1036 w 1059"/>
                  <a:gd name="T9" fmla="*/ 1076 h 1125"/>
                  <a:gd name="T10" fmla="*/ 1009 w 1059"/>
                  <a:gd name="T11" fmla="*/ 1084 h 1125"/>
                  <a:gd name="T12" fmla="*/ 974 w 1059"/>
                  <a:gd name="T13" fmla="*/ 1093 h 1125"/>
                  <a:gd name="T14" fmla="*/ 929 w 1059"/>
                  <a:gd name="T15" fmla="*/ 1101 h 1125"/>
                  <a:gd name="T16" fmla="*/ 877 w 1059"/>
                  <a:gd name="T17" fmla="*/ 1108 h 1125"/>
                  <a:gd name="T18" fmla="*/ 817 w 1059"/>
                  <a:gd name="T19" fmla="*/ 1115 h 1125"/>
                  <a:gd name="T20" fmla="*/ 753 w 1059"/>
                  <a:gd name="T21" fmla="*/ 1120 h 1125"/>
                  <a:gd name="T22" fmla="*/ 681 w 1059"/>
                  <a:gd name="T23" fmla="*/ 1123 h 1125"/>
                  <a:gd name="T24" fmla="*/ 606 w 1059"/>
                  <a:gd name="T25" fmla="*/ 1125 h 1125"/>
                  <a:gd name="T26" fmla="*/ 528 w 1059"/>
                  <a:gd name="T27" fmla="*/ 1125 h 1125"/>
                  <a:gd name="T28" fmla="*/ 450 w 1059"/>
                  <a:gd name="T29" fmla="*/ 1125 h 1125"/>
                  <a:gd name="T30" fmla="*/ 375 w 1059"/>
                  <a:gd name="T31" fmla="*/ 1123 h 1125"/>
                  <a:gd name="T32" fmla="*/ 306 w 1059"/>
                  <a:gd name="T33" fmla="*/ 1120 h 1125"/>
                  <a:gd name="T34" fmla="*/ 241 w 1059"/>
                  <a:gd name="T35" fmla="*/ 1115 h 1125"/>
                  <a:gd name="T36" fmla="*/ 182 w 1059"/>
                  <a:gd name="T37" fmla="*/ 1108 h 1125"/>
                  <a:gd name="T38" fmla="*/ 129 w 1059"/>
                  <a:gd name="T39" fmla="*/ 1101 h 1125"/>
                  <a:gd name="T40" fmla="*/ 85 w 1059"/>
                  <a:gd name="T41" fmla="*/ 1093 h 1125"/>
                  <a:gd name="T42" fmla="*/ 49 w 1059"/>
                  <a:gd name="T43" fmla="*/ 1084 h 1125"/>
                  <a:gd name="T44" fmla="*/ 22 w 1059"/>
                  <a:gd name="T45" fmla="*/ 1076 h 1125"/>
                  <a:gd name="T46" fmla="*/ 5 w 1059"/>
                  <a:gd name="T47" fmla="*/ 1065 h 1125"/>
                  <a:gd name="T48" fmla="*/ 0 w 1059"/>
                  <a:gd name="T49" fmla="*/ 1053 h 1125"/>
                  <a:gd name="T50" fmla="*/ 0 w 1059"/>
                  <a:gd name="T51" fmla="*/ 0 h 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59" h="1125">
                    <a:moveTo>
                      <a:pt x="0" y="0"/>
                    </a:moveTo>
                    <a:lnTo>
                      <a:pt x="1059" y="0"/>
                    </a:lnTo>
                    <a:lnTo>
                      <a:pt x="1059" y="1053"/>
                    </a:lnTo>
                    <a:lnTo>
                      <a:pt x="1053" y="1065"/>
                    </a:lnTo>
                    <a:lnTo>
                      <a:pt x="1036" y="1076"/>
                    </a:lnTo>
                    <a:lnTo>
                      <a:pt x="1009" y="1084"/>
                    </a:lnTo>
                    <a:lnTo>
                      <a:pt x="974" y="1093"/>
                    </a:lnTo>
                    <a:lnTo>
                      <a:pt x="929" y="1101"/>
                    </a:lnTo>
                    <a:lnTo>
                      <a:pt x="877" y="1108"/>
                    </a:lnTo>
                    <a:lnTo>
                      <a:pt x="817" y="1115"/>
                    </a:lnTo>
                    <a:lnTo>
                      <a:pt x="753" y="1120"/>
                    </a:lnTo>
                    <a:lnTo>
                      <a:pt x="681" y="1123"/>
                    </a:lnTo>
                    <a:lnTo>
                      <a:pt x="606" y="1125"/>
                    </a:lnTo>
                    <a:lnTo>
                      <a:pt x="528" y="1125"/>
                    </a:lnTo>
                    <a:lnTo>
                      <a:pt x="450" y="1125"/>
                    </a:lnTo>
                    <a:lnTo>
                      <a:pt x="375" y="1123"/>
                    </a:lnTo>
                    <a:lnTo>
                      <a:pt x="306" y="1120"/>
                    </a:lnTo>
                    <a:lnTo>
                      <a:pt x="241" y="1115"/>
                    </a:lnTo>
                    <a:lnTo>
                      <a:pt x="182" y="1108"/>
                    </a:lnTo>
                    <a:lnTo>
                      <a:pt x="129" y="1101"/>
                    </a:lnTo>
                    <a:lnTo>
                      <a:pt x="85" y="1093"/>
                    </a:lnTo>
                    <a:lnTo>
                      <a:pt x="49" y="1084"/>
                    </a:lnTo>
                    <a:lnTo>
                      <a:pt x="22" y="1076"/>
                    </a:lnTo>
                    <a:lnTo>
                      <a:pt x="5" y="1065"/>
                    </a:lnTo>
                    <a:lnTo>
                      <a:pt x="0" y="10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B9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Freeform 12">
                <a:extLst>
                  <a:ext uri="{FF2B5EF4-FFF2-40B4-BE49-F238E27FC236}">
                    <a16:creationId xmlns:a16="http://schemas.microsoft.com/office/drawing/2014/main" id="{7157F392-81C4-4C3D-B87E-49347CBF8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9525" y="1817688"/>
                <a:ext cx="1281112" cy="1936750"/>
              </a:xfrm>
              <a:custGeom>
                <a:avLst/>
                <a:gdLst>
                  <a:gd name="T0" fmla="*/ 886 w 1613"/>
                  <a:gd name="T1" fmla="*/ 2 h 2442"/>
                  <a:gd name="T2" fmla="*/ 1008 w 1613"/>
                  <a:gd name="T3" fmla="*/ 22 h 2442"/>
                  <a:gd name="T4" fmla="*/ 1124 w 1613"/>
                  <a:gd name="T5" fmla="*/ 63 h 2442"/>
                  <a:gd name="T6" fmla="*/ 1229 w 1613"/>
                  <a:gd name="T7" fmla="*/ 129 h 2442"/>
                  <a:gd name="T8" fmla="*/ 1324 w 1613"/>
                  <a:gd name="T9" fmla="*/ 218 h 2442"/>
                  <a:gd name="T10" fmla="*/ 1407 w 1613"/>
                  <a:gd name="T11" fmla="*/ 333 h 2442"/>
                  <a:gd name="T12" fmla="*/ 1479 w 1613"/>
                  <a:gd name="T13" fmla="*/ 476 h 2442"/>
                  <a:gd name="T14" fmla="*/ 1537 w 1613"/>
                  <a:gd name="T15" fmla="*/ 648 h 2442"/>
                  <a:gd name="T16" fmla="*/ 1579 w 1613"/>
                  <a:gd name="T17" fmla="*/ 850 h 2442"/>
                  <a:gd name="T18" fmla="*/ 1605 w 1613"/>
                  <a:gd name="T19" fmla="*/ 1084 h 2442"/>
                  <a:gd name="T20" fmla="*/ 1613 w 1613"/>
                  <a:gd name="T21" fmla="*/ 1353 h 2442"/>
                  <a:gd name="T22" fmla="*/ 1601 w 1613"/>
                  <a:gd name="T23" fmla="*/ 1560 h 2442"/>
                  <a:gd name="T24" fmla="*/ 1564 w 1613"/>
                  <a:gd name="T25" fmla="*/ 1754 h 2442"/>
                  <a:gd name="T26" fmla="*/ 1503 w 1613"/>
                  <a:gd name="T27" fmla="*/ 1930 h 2442"/>
                  <a:gd name="T28" fmla="*/ 1421 w 1613"/>
                  <a:gd name="T29" fmla="*/ 2088 h 2442"/>
                  <a:gd name="T30" fmla="*/ 1321 w 1613"/>
                  <a:gd name="T31" fmla="*/ 2221 h 2442"/>
                  <a:gd name="T32" fmla="*/ 1202 w 1613"/>
                  <a:gd name="T33" fmla="*/ 2324 h 2442"/>
                  <a:gd name="T34" fmla="*/ 1068 w 1613"/>
                  <a:gd name="T35" fmla="*/ 2399 h 2442"/>
                  <a:gd name="T36" fmla="*/ 920 w 1613"/>
                  <a:gd name="T37" fmla="*/ 2436 h 2442"/>
                  <a:gd name="T38" fmla="*/ 762 w 1613"/>
                  <a:gd name="T39" fmla="*/ 2436 h 2442"/>
                  <a:gd name="T40" fmla="*/ 615 w 1613"/>
                  <a:gd name="T41" fmla="*/ 2399 h 2442"/>
                  <a:gd name="T42" fmla="*/ 483 w 1613"/>
                  <a:gd name="T43" fmla="*/ 2324 h 2442"/>
                  <a:gd name="T44" fmla="*/ 364 w 1613"/>
                  <a:gd name="T45" fmla="*/ 2219 h 2442"/>
                  <a:gd name="T46" fmla="*/ 262 w 1613"/>
                  <a:gd name="T47" fmla="*/ 2086 h 2442"/>
                  <a:gd name="T48" fmla="*/ 175 w 1613"/>
                  <a:gd name="T49" fmla="*/ 1928 h 2442"/>
                  <a:gd name="T50" fmla="*/ 106 w 1613"/>
                  <a:gd name="T51" fmla="*/ 1752 h 2442"/>
                  <a:gd name="T52" fmla="*/ 51 w 1613"/>
                  <a:gd name="T53" fmla="*/ 1558 h 2442"/>
                  <a:gd name="T54" fmla="*/ 17 w 1613"/>
                  <a:gd name="T55" fmla="*/ 1353 h 2442"/>
                  <a:gd name="T56" fmla="*/ 0 w 1613"/>
                  <a:gd name="T57" fmla="*/ 1116 h 2442"/>
                  <a:gd name="T58" fmla="*/ 10 w 1613"/>
                  <a:gd name="T59" fmla="*/ 902 h 2442"/>
                  <a:gd name="T60" fmla="*/ 43 w 1613"/>
                  <a:gd name="T61" fmla="*/ 712 h 2442"/>
                  <a:gd name="T62" fmla="*/ 95 w 1613"/>
                  <a:gd name="T63" fmla="*/ 546 h 2442"/>
                  <a:gd name="T64" fmla="*/ 165 w 1613"/>
                  <a:gd name="T65" fmla="*/ 400 h 2442"/>
                  <a:gd name="T66" fmla="*/ 252 w 1613"/>
                  <a:gd name="T67" fmla="*/ 277 h 2442"/>
                  <a:gd name="T68" fmla="*/ 350 w 1613"/>
                  <a:gd name="T69" fmla="*/ 177 h 2442"/>
                  <a:gd name="T70" fmla="*/ 459 w 1613"/>
                  <a:gd name="T71" fmla="*/ 99 h 2442"/>
                  <a:gd name="T72" fmla="*/ 576 w 1613"/>
                  <a:gd name="T73" fmla="*/ 45 h 2442"/>
                  <a:gd name="T74" fmla="*/ 697 w 1613"/>
                  <a:gd name="T75" fmla="*/ 11 h 2442"/>
                  <a:gd name="T76" fmla="*/ 821 w 1613"/>
                  <a:gd name="T77" fmla="*/ 0 h 2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13" h="2442">
                    <a:moveTo>
                      <a:pt x="821" y="0"/>
                    </a:moveTo>
                    <a:lnTo>
                      <a:pt x="886" y="2"/>
                    </a:lnTo>
                    <a:lnTo>
                      <a:pt x="949" y="11"/>
                    </a:lnTo>
                    <a:lnTo>
                      <a:pt x="1008" y="22"/>
                    </a:lnTo>
                    <a:lnTo>
                      <a:pt x="1068" y="41"/>
                    </a:lnTo>
                    <a:lnTo>
                      <a:pt x="1124" y="63"/>
                    </a:lnTo>
                    <a:lnTo>
                      <a:pt x="1178" y="94"/>
                    </a:lnTo>
                    <a:lnTo>
                      <a:pt x="1229" y="129"/>
                    </a:lnTo>
                    <a:lnTo>
                      <a:pt x="1278" y="170"/>
                    </a:lnTo>
                    <a:lnTo>
                      <a:pt x="1324" y="218"/>
                    </a:lnTo>
                    <a:lnTo>
                      <a:pt x="1368" y="272"/>
                    </a:lnTo>
                    <a:lnTo>
                      <a:pt x="1407" y="333"/>
                    </a:lnTo>
                    <a:lnTo>
                      <a:pt x="1445" y="401"/>
                    </a:lnTo>
                    <a:lnTo>
                      <a:pt x="1479" y="476"/>
                    </a:lnTo>
                    <a:lnTo>
                      <a:pt x="1509" y="558"/>
                    </a:lnTo>
                    <a:lnTo>
                      <a:pt x="1537" y="648"/>
                    </a:lnTo>
                    <a:lnTo>
                      <a:pt x="1559" y="744"/>
                    </a:lnTo>
                    <a:lnTo>
                      <a:pt x="1579" y="850"/>
                    </a:lnTo>
                    <a:lnTo>
                      <a:pt x="1594" y="964"/>
                    </a:lnTo>
                    <a:lnTo>
                      <a:pt x="1605" y="1084"/>
                    </a:lnTo>
                    <a:lnTo>
                      <a:pt x="1611" y="1215"/>
                    </a:lnTo>
                    <a:lnTo>
                      <a:pt x="1613" y="1353"/>
                    </a:lnTo>
                    <a:lnTo>
                      <a:pt x="1610" y="1458"/>
                    </a:lnTo>
                    <a:lnTo>
                      <a:pt x="1601" y="1560"/>
                    </a:lnTo>
                    <a:lnTo>
                      <a:pt x="1584" y="1658"/>
                    </a:lnTo>
                    <a:lnTo>
                      <a:pt x="1564" y="1754"/>
                    </a:lnTo>
                    <a:lnTo>
                      <a:pt x="1535" y="1845"/>
                    </a:lnTo>
                    <a:lnTo>
                      <a:pt x="1503" y="1930"/>
                    </a:lnTo>
                    <a:lnTo>
                      <a:pt x="1465" y="2012"/>
                    </a:lnTo>
                    <a:lnTo>
                      <a:pt x="1421" y="2088"/>
                    </a:lnTo>
                    <a:lnTo>
                      <a:pt x="1373" y="2158"/>
                    </a:lnTo>
                    <a:lnTo>
                      <a:pt x="1321" y="2221"/>
                    </a:lnTo>
                    <a:lnTo>
                      <a:pt x="1263" y="2277"/>
                    </a:lnTo>
                    <a:lnTo>
                      <a:pt x="1202" y="2324"/>
                    </a:lnTo>
                    <a:lnTo>
                      <a:pt x="1137" y="2367"/>
                    </a:lnTo>
                    <a:lnTo>
                      <a:pt x="1068" y="2399"/>
                    </a:lnTo>
                    <a:lnTo>
                      <a:pt x="994" y="2423"/>
                    </a:lnTo>
                    <a:lnTo>
                      <a:pt x="920" y="2436"/>
                    </a:lnTo>
                    <a:lnTo>
                      <a:pt x="840" y="2442"/>
                    </a:lnTo>
                    <a:lnTo>
                      <a:pt x="762" y="2436"/>
                    </a:lnTo>
                    <a:lnTo>
                      <a:pt x="687" y="2423"/>
                    </a:lnTo>
                    <a:lnTo>
                      <a:pt x="615" y="2399"/>
                    </a:lnTo>
                    <a:lnTo>
                      <a:pt x="547" y="2365"/>
                    </a:lnTo>
                    <a:lnTo>
                      <a:pt x="483" y="2324"/>
                    </a:lnTo>
                    <a:lnTo>
                      <a:pt x="422" y="2275"/>
                    </a:lnTo>
                    <a:lnTo>
                      <a:pt x="364" y="2219"/>
                    </a:lnTo>
                    <a:lnTo>
                      <a:pt x="311" y="2156"/>
                    </a:lnTo>
                    <a:lnTo>
                      <a:pt x="262" y="2086"/>
                    </a:lnTo>
                    <a:lnTo>
                      <a:pt x="216" y="2010"/>
                    </a:lnTo>
                    <a:lnTo>
                      <a:pt x="175" y="1928"/>
                    </a:lnTo>
                    <a:lnTo>
                      <a:pt x="138" y="1842"/>
                    </a:lnTo>
                    <a:lnTo>
                      <a:pt x="106" y="1752"/>
                    </a:lnTo>
                    <a:lnTo>
                      <a:pt x="77" y="1657"/>
                    </a:lnTo>
                    <a:lnTo>
                      <a:pt x="51" y="1558"/>
                    </a:lnTo>
                    <a:lnTo>
                      <a:pt x="33" y="1456"/>
                    </a:lnTo>
                    <a:lnTo>
                      <a:pt x="17" y="1353"/>
                    </a:lnTo>
                    <a:lnTo>
                      <a:pt x="5" y="1232"/>
                    </a:lnTo>
                    <a:lnTo>
                      <a:pt x="0" y="1116"/>
                    </a:lnTo>
                    <a:lnTo>
                      <a:pt x="2" y="1006"/>
                    </a:lnTo>
                    <a:lnTo>
                      <a:pt x="10" y="902"/>
                    </a:lnTo>
                    <a:lnTo>
                      <a:pt x="22" y="806"/>
                    </a:lnTo>
                    <a:lnTo>
                      <a:pt x="43" y="712"/>
                    </a:lnTo>
                    <a:lnTo>
                      <a:pt x="67" y="626"/>
                    </a:lnTo>
                    <a:lnTo>
                      <a:pt x="95" y="546"/>
                    </a:lnTo>
                    <a:lnTo>
                      <a:pt x="128" y="469"/>
                    </a:lnTo>
                    <a:lnTo>
                      <a:pt x="165" y="400"/>
                    </a:lnTo>
                    <a:lnTo>
                      <a:pt x="208" y="335"/>
                    </a:lnTo>
                    <a:lnTo>
                      <a:pt x="252" y="277"/>
                    </a:lnTo>
                    <a:lnTo>
                      <a:pt x="299" y="225"/>
                    </a:lnTo>
                    <a:lnTo>
                      <a:pt x="350" y="177"/>
                    </a:lnTo>
                    <a:lnTo>
                      <a:pt x="405" y="136"/>
                    </a:lnTo>
                    <a:lnTo>
                      <a:pt x="459" y="99"/>
                    </a:lnTo>
                    <a:lnTo>
                      <a:pt x="517" y="68"/>
                    </a:lnTo>
                    <a:lnTo>
                      <a:pt x="576" y="45"/>
                    </a:lnTo>
                    <a:lnTo>
                      <a:pt x="636" y="24"/>
                    </a:lnTo>
                    <a:lnTo>
                      <a:pt x="697" y="11"/>
                    </a:lnTo>
                    <a:lnTo>
                      <a:pt x="760" y="2"/>
                    </a:lnTo>
                    <a:lnTo>
                      <a:pt x="821" y="0"/>
                    </a:lnTo>
                    <a:close/>
                  </a:path>
                </a:pathLst>
              </a:custGeom>
              <a:solidFill>
                <a:srgbClr val="FACB9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Freeform 13">
                <a:extLst>
                  <a:ext uri="{FF2B5EF4-FFF2-40B4-BE49-F238E27FC236}">
                    <a16:creationId xmlns:a16="http://schemas.microsoft.com/office/drawing/2014/main" id="{7ABAEC95-B6CB-4CC5-B645-D099FAC745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05075" y="1566863"/>
                <a:ext cx="1441450" cy="1476375"/>
              </a:xfrm>
              <a:custGeom>
                <a:avLst/>
                <a:gdLst>
                  <a:gd name="T0" fmla="*/ 116 w 1815"/>
                  <a:gd name="T1" fmla="*/ 1823 h 1861"/>
                  <a:gd name="T2" fmla="*/ 666 w 1815"/>
                  <a:gd name="T3" fmla="*/ 0 h 1861"/>
                  <a:gd name="T4" fmla="*/ 780 w 1815"/>
                  <a:gd name="T5" fmla="*/ 41 h 1861"/>
                  <a:gd name="T6" fmla="*/ 1018 w 1815"/>
                  <a:gd name="T7" fmla="*/ 109 h 1861"/>
                  <a:gd name="T8" fmla="*/ 1319 w 1815"/>
                  <a:gd name="T9" fmla="*/ 189 h 1861"/>
                  <a:gd name="T10" fmla="*/ 1589 w 1815"/>
                  <a:gd name="T11" fmla="*/ 277 h 1861"/>
                  <a:gd name="T12" fmla="*/ 1747 w 1815"/>
                  <a:gd name="T13" fmla="*/ 384 h 1861"/>
                  <a:gd name="T14" fmla="*/ 1807 w 1815"/>
                  <a:gd name="T15" fmla="*/ 564 h 1861"/>
                  <a:gd name="T16" fmla="*/ 1812 w 1815"/>
                  <a:gd name="T17" fmla="*/ 794 h 1861"/>
                  <a:gd name="T18" fmla="*/ 1790 w 1815"/>
                  <a:gd name="T19" fmla="*/ 1021 h 1861"/>
                  <a:gd name="T20" fmla="*/ 1761 w 1815"/>
                  <a:gd name="T21" fmla="*/ 1232 h 1861"/>
                  <a:gd name="T22" fmla="*/ 1730 w 1815"/>
                  <a:gd name="T23" fmla="*/ 1410 h 1861"/>
                  <a:gd name="T24" fmla="*/ 1708 w 1815"/>
                  <a:gd name="T25" fmla="*/ 1526 h 1861"/>
                  <a:gd name="T26" fmla="*/ 1649 w 1815"/>
                  <a:gd name="T27" fmla="*/ 1757 h 1861"/>
                  <a:gd name="T28" fmla="*/ 1606 w 1815"/>
                  <a:gd name="T29" fmla="*/ 1857 h 1861"/>
                  <a:gd name="T30" fmla="*/ 1613 w 1815"/>
                  <a:gd name="T31" fmla="*/ 1821 h 1861"/>
                  <a:gd name="T32" fmla="*/ 1644 w 1815"/>
                  <a:gd name="T33" fmla="*/ 1691 h 1861"/>
                  <a:gd name="T34" fmla="*/ 1667 w 1815"/>
                  <a:gd name="T35" fmla="*/ 1534 h 1861"/>
                  <a:gd name="T36" fmla="*/ 1659 w 1815"/>
                  <a:gd name="T37" fmla="*/ 1431 h 1861"/>
                  <a:gd name="T38" fmla="*/ 1620 w 1815"/>
                  <a:gd name="T39" fmla="*/ 1312 h 1861"/>
                  <a:gd name="T40" fmla="*/ 1606 w 1815"/>
                  <a:gd name="T41" fmla="*/ 1152 h 1861"/>
                  <a:gd name="T42" fmla="*/ 1594 w 1815"/>
                  <a:gd name="T43" fmla="*/ 989 h 1861"/>
                  <a:gd name="T44" fmla="*/ 1560 w 1815"/>
                  <a:gd name="T45" fmla="*/ 863 h 1861"/>
                  <a:gd name="T46" fmla="*/ 1480 w 1815"/>
                  <a:gd name="T47" fmla="*/ 811 h 1861"/>
                  <a:gd name="T48" fmla="*/ 1353 w 1815"/>
                  <a:gd name="T49" fmla="*/ 848 h 1861"/>
                  <a:gd name="T50" fmla="*/ 1176 w 1815"/>
                  <a:gd name="T51" fmla="*/ 918 h 1861"/>
                  <a:gd name="T52" fmla="*/ 977 w 1815"/>
                  <a:gd name="T53" fmla="*/ 987 h 1861"/>
                  <a:gd name="T54" fmla="*/ 814 w 1815"/>
                  <a:gd name="T55" fmla="*/ 1021 h 1861"/>
                  <a:gd name="T56" fmla="*/ 711 w 1815"/>
                  <a:gd name="T57" fmla="*/ 994 h 1861"/>
                  <a:gd name="T58" fmla="*/ 558 w 1815"/>
                  <a:gd name="T59" fmla="*/ 926 h 1861"/>
                  <a:gd name="T60" fmla="*/ 383 w 1815"/>
                  <a:gd name="T61" fmla="*/ 858 h 1861"/>
                  <a:gd name="T62" fmla="*/ 243 w 1815"/>
                  <a:gd name="T63" fmla="*/ 824 h 1861"/>
                  <a:gd name="T64" fmla="*/ 172 w 1815"/>
                  <a:gd name="T65" fmla="*/ 877 h 1861"/>
                  <a:gd name="T66" fmla="*/ 145 w 1815"/>
                  <a:gd name="T67" fmla="*/ 1043 h 1861"/>
                  <a:gd name="T68" fmla="*/ 162 w 1815"/>
                  <a:gd name="T69" fmla="*/ 1230 h 1861"/>
                  <a:gd name="T70" fmla="*/ 134 w 1815"/>
                  <a:gd name="T71" fmla="*/ 1349 h 1861"/>
                  <a:gd name="T72" fmla="*/ 87 w 1815"/>
                  <a:gd name="T73" fmla="*/ 1434 h 1861"/>
                  <a:gd name="T74" fmla="*/ 75 w 1815"/>
                  <a:gd name="T75" fmla="*/ 1526 h 1861"/>
                  <a:gd name="T76" fmla="*/ 90 w 1815"/>
                  <a:gd name="T77" fmla="*/ 1664 h 1861"/>
                  <a:gd name="T78" fmla="*/ 109 w 1815"/>
                  <a:gd name="T79" fmla="*/ 1786 h 1861"/>
                  <a:gd name="T80" fmla="*/ 97 w 1815"/>
                  <a:gd name="T81" fmla="*/ 1726 h 1861"/>
                  <a:gd name="T82" fmla="*/ 66 w 1815"/>
                  <a:gd name="T83" fmla="*/ 1573 h 1861"/>
                  <a:gd name="T84" fmla="*/ 41 w 1815"/>
                  <a:gd name="T85" fmla="*/ 1441 h 1861"/>
                  <a:gd name="T86" fmla="*/ 32 w 1815"/>
                  <a:gd name="T87" fmla="*/ 1395 h 1861"/>
                  <a:gd name="T88" fmla="*/ 29 w 1815"/>
                  <a:gd name="T89" fmla="*/ 1259 h 1861"/>
                  <a:gd name="T90" fmla="*/ 15 w 1815"/>
                  <a:gd name="T91" fmla="*/ 962 h 1861"/>
                  <a:gd name="T92" fmla="*/ 7 w 1815"/>
                  <a:gd name="T93" fmla="*/ 651 h 1861"/>
                  <a:gd name="T94" fmla="*/ 95 w 1815"/>
                  <a:gd name="T95" fmla="*/ 437 h 1861"/>
                  <a:gd name="T96" fmla="*/ 252 w 1815"/>
                  <a:gd name="T97" fmla="*/ 247 h 1861"/>
                  <a:gd name="T98" fmla="*/ 434 w 1815"/>
                  <a:gd name="T99" fmla="*/ 99 h 1861"/>
                  <a:gd name="T100" fmla="*/ 602 w 1815"/>
                  <a:gd name="T101" fmla="*/ 14 h 1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815" h="1861">
                    <a:moveTo>
                      <a:pt x="111" y="1789"/>
                    </a:moveTo>
                    <a:lnTo>
                      <a:pt x="112" y="1805"/>
                    </a:lnTo>
                    <a:lnTo>
                      <a:pt x="116" y="1818"/>
                    </a:lnTo>
                    <a:lnTo>
                      <a:pt x="116" y="1823"/>
                    </a:lnTo>
                    <a:lnTo>
                      <a:pt x="116" y="1818"/>
                    </a:lnTo>
                    <a:lnTo>
                      <a:pt x="112" y="1805"/>
                    </a:lnTo>
                    <a:lnTo>
                      <a:pt x="111" y="1789"/>
                    </a:lnTo>
                    <a:close/>
                    <a:moveTo>
                      <a:pt x="666" y="0"/>
                    </a:moveTo>
                    <a:lnTo>
                      <a:pt x="692" y="4"/>
                    </a:lnTo>
                    <a:lnTo>
                      <a:pt x="712" y="11"/>
                    </a:lnTo>
                    <a:lnTo>
                      <a:pt x="741" y="26"/>
                    </a:lnTo>
                    <a:lnTo>
                      <a:pt x="780" y="41"/>
                    </a:lnTo>
                    <a:lnTo>
                      <a:pt x="830" y="58"/>
                    </a:lnTo>
                    <a:lnTo>
                      <a:pt x="886" y="75"/>
                    </a:lnTo>
                    <a:lnTo>
                      <a:pt x="950" y="92"/>
                    </a:lnTo>
                    <a:lnTo>
                      <a:pt x="1018" y="109"/>
                    </a:lnTo>
                    <a:lnTo>
                      <a:pt x="1091" y="128"/>
                    </a:lnTo>
                    <a:lnTo>
                      <a:pt x="1166" y="148"/>
                    </a:lnTo>
                    <a:lnTo>
                      <a:pt x="1243" y="167"/>
                    </a:lnTo>
                    <a:lnTo>
                      <a:pt x="1319" y="189"/>
                    </a:lnTo>
                    <a:lnTo>
                      <a:pt x="1392" y="209"/>
                    </a:lnTo>
                    <a:lnTo>
                      <a:pt x="1463" y="231"/>
                    </a:lnTo>
                    <a:lnTo>
                      <a:pt x="1530" y="255"/>
                    </a:lnTo>
                    <a:lnTo>
                      <a:pt x="1589" y="277"/>
                    </a:lnTo>
                    <a:lnTo>
                      <a:pt x="1642" y="303"/>
                    </a:lnTo>
                    <a:lnTo>
                      <a:pt x="1686" y="327"/>
                    </a:lnTo>
                    <a:lnTo>
                      <a:pt x="1720" y="354"/>
                    </a:lnTo>
                    <a:lnTo>
                      <a:pt x="1747" y="384"/>
                    </a:lnTo>
                    <a:lnTo>
                      <a:pt x="1769" y="422"/>
                    </a:lnTo>
                    <a:lnTo>
                      <a:pt x="1786" y="464"/>
                    </a:lnTo>
                    <a:lnTo>
                      <a:pt x="1798" y="513"/>
                    </a:lnTo>
                    <a:lnTo>
                      <a:pt x="1807" y="564"/>
                    </a:lnTo>
                    <a:lnTo>
                      <a:pt x="1814" y="619"/>
                    </a:lnTo>
                    <a:lnTo>
                      <a:pt x="1815" y="677"/>
                    </a:lnTo>
                    <a:lnTo>
                      <a:pt x="1815" y="734"/>
                    </a:lnTo>
                    <a:lnTo>
                      <a:pt x="1812" y="794"/>
                    </a:lnTo>
                    <a:lnTo>
                      <a:pt x="1808" y="853"/>
                    </a:lnTo>
                    <a:lnTo>
                      <a:pt x="1802" y="911"/>
                    </a:lnTo>
                    <a:lnTo>
                      <a:pt x="1797" y="967"/>
                    </a:lnTo>
                    <a:lnTo>
                      <a:pt x="1790" y="1021"/>
                    </a:lnTo>
                    <a:lnTo>
                      <a:pt x="1783" y="1072"/>
                    </a:lnTo>
                    <a:lnTo>
                      <a:pt x="1776" y="1118"/>
                    </a:lnTo>
                    <a:lnTo>
                      <a:pt x="1771" y="1159"/>
                    </a:lnTo>
                    <a:lnTo>
                      <a:pt x="1761" y="1232"/>
                    </a:lnTo>
                    <a:lnTo>
                      <a:pt x="1752" y="1291"/>
                    </a:lnTo>
                    <a:lnTo>
                      <a:pt x="1744" y="1341"/>
                    </a:lnTo>
                    <a:lnTo>
                      <a:pt x="1737" y="1382"/>
                    </a:lnTo>
                    <a:lnTo>
                      <a:pt x="1730" y="1410"/>
                    </a:lnTo>
                    <a:lnTo>
                      <a:pt x="1725" y="1432"/>
                    </a:lnTo>
                    <a:lnTo>
                      <a:pt x="1722" y="1444"/>
                    </a:lnTo>
                    <a:lnTo>
                      <a:pt x="1720" y="1448"/>
                    </a:lnTo>
                    <a:lnTo>
                      <a:pt x="1708" y="1526"/>
                    </a:lnTo>
                    <a:lnTo>
                      <a:pt x="1695" y="1597"/>
                    </a:lnTo>
                    <a:lnTo>
                      <a:pt x="1679" y="1658"/>
                    </a:lnTo>
                    <a:lnTo>
                      <a:pt x="1664" y="1713"/>
                    </a:lnTo>
                    <a:lnTo>
                      <a:pt x="1649" y="1757"/>
                    </a:lnTo>
                    <a:lnTo>
                      <a:pt x="1635" y="1794"/>
                    </a:lnTo>
                    <a:lnTo>
                      <a:pt x="1623" y="1823"/>
                    </a:lnTo>
                    <a:lnTo>
                      <a:pt x="1613" y="1844"/>
                    </a:lnTo>
                    <a:lnTo>
                      <a:pt x="1606" y="1857"/>
                    </a:lnTo>
                    <a:lnTo>
                      <a:pt x="1605" y="1861"/>
                    </a:lnTo>
                    <a:lnTo>
                      <a:pt x="1605" y="1855"/>
                    </a:lnTo>
                    <a:lnTo>
                      <a:pt x="1608" y="1844"/>
                    </a:lnTo>
                    <a:lnTo>
                      <a:pt x="1613" y="1821"/>
                    </a:lnTo>
                    <a:lnTo>
                      <a:pt x="1620" y="1796"/>
                    </a:lnTo>
                    <a:lnTo>
                      <a:pt x="1628" y="1764"/>
                    </a:lnTo>
                    <a:lnTo>
                      <a:pt x="1635" y="1728"/>
                    </a:lnTo>
                    <a:lnTo>
                      <a:pt x="1644" y="1691"/>
                    </a:lnTo>
                    <a:lnTo>
                      <a:pt x="1650" y="1650"/>
                    </a:lnTo>
                    <a:lnTo>
                      <a:pt x="1657" y="1611"/>
                    </a:lnTo>
                    <a:lnTo>
                      <a:pt x="1664" y="1572"/>
                    </a:lnTo>
                    <a:lnTo>
                      <a:pt x="1667" y="1534"/>
                    </a:lnTo>
                    <a:lnTo>
                      <a:pt x="1669" y="1500"/>
                    </a:lnTo>
                    <a:lnTo>
                      <a:pt x="1669" y="1472"/>
                    </a:lnTo>
                    <a:lnTo>
                      <a:pt x="1666" y="1448"/>
                    </a:lnTo>
                    <a:lnTo>
                      <a:pt x="1659" y="1431"/>
                    </a:lnTo>
                    <a:lnTo>
                      <a:pt x="1645" y="1407"/>
                    </a:lnTo>
                    <a:lnTo>
                      <a:pt x="1635" y="1378"/>
                    </a:lnTo>
                    <a:lnTo>
                      <a:pt x="1627" y="1346"/>
                    </a:lnTo>
                    <a:lnTo>
                      <a:pt x="1620" y="1312"/>
                    </a:lnTo>
                    <a:lnTo>
                      <a:pt x="1615" y="1273"/>
                    </a:lnTo>
                    <a:lnTo>
                      <a:pt x="1611" y="1234"/>
                    </a:lnTo>
                    <a:lnTo>
                      <a:pt x="1610" y="1193"/>
                    </a:lnTo>
                    <a:lnTo>
                      <a:pt x="1606" y="1152"/>
                    </a:lnTo>
                    <a:lnTo>
                      <a:pt x="1605" y="1110"/>
                    </a:lnTo>
                    <a:lnTo>
                      <a:pt x="1601" y="1069"/>
                    </a:lnTo>
                    <a:lnTo>
                      <a:pt x="1598" y="1028"/>
                    </a:lnTo>
                    <a:lnTo>
                      <a:pt x="1594" y="989"/>
                    </a:lnTo>
                    <a:lnTo>
                      <a:pt x="1589" y="953"/>
                    </a:lnTo>
                    <a:lnTo>
                      <a:pt x="1581" y="919"/>
                    </a:lnTo>
                    <a:lnTo>
                      <a:pt x="1572" y="889"/>
                    </a:lnTo>
                    <a:lnTo>
                      <a:pt x="1560" y="863"/>
                    </a:lnTo>
                    <a:lnTo>
                      <a:pt x="1545" y="841"/>
                    </a:lnTo>
                    <a:lnTo>
                      <a:pt x="1528" y="826"/>
                    </a:lnTo>
                    <a:lnTo>
                      <a:pt x="1506" y="814"/>
                    </a:lnTo>
                    <a:lnTo>
                      <a:pt x="1480" y="811"/>
                    </a:lnTo>
                    <a:lnTo>
                      <a:pt x="1452" y="812"/>
                    </a:lnTo>
                    <a:lnTo>
                      <a:pt x="1416" y="824"/>
                    </a:lnTo>
                    <a:lnTo>
                      <a:pt x="1387" y="835"/>
                    </a:lnTo>
                    <a:lnTo>
                      <a:pt x="1353" y="848"/>
                    </a:lnTo>
                    <a:lnTo>
                      <a:pt x="1314" y="865"/>
                    </a:lnTo>
                    <a:lnTo>
                      <a:pt x="1271" y="882"/>
                    </a:lnTo>
                    <a:lnTo>
                      <a:pt x="1224" y="899"/>
                    </a:lnTo>
                    <a:lnTo>
                      <a:pt x="1176" y="918"/>
                    </a:lnTo>
                    <a:lnTo>
                      <a:pt x="1127" y="936"/>
                    </a:lnTo>
                    <a:lnTo>
                      <a:pt x="1076" y="955"/>
                    </a:lnTo>
                    <a:lnTo>
                      <a:pt x="1027" y="972"/>
                    </a:lnTo>
                    <a:lnTo>
                      <a:pt x="977" y="987"/>
                    </a:lnTo>
                    <a:lnTo>
                      <a:pt x="931" y="999"/>
                    </a:lnTo>
                    <a:lnTo>
                      <a:pt x="887" y="1011"/>
                    </a:lnTo>
                    <a:lnTo>
                      <a:pt x="848" y="1018"/>
                    </a:lnTo>
                    <a:lnTo>
                      <a:pt x="814" y="1021"/>
                    </a:lnTo>
                    <a:lnTo>
                      <a:pt x="785" y="1021"/>
                    </a:lnTo>
                    <a:lnTo>
                      <a:pt x="762" y="1016"/>
                    </a:lnTo>
                    <a:lnTo>
                      <a:pt x="739" y="1006"/>
                    </a:lnTo>
                    <a:lnTo>
                      <a:pt x="711" y="994"/>
                    </a:lnTo>
                    <a:lnTo>
                      <a:pt x="678" y="979"/>
                    </a:lnTo>
                    <a:lnTo>
                      <a:pt x="641" y="964"/>
                    </a:lnTo>
                    <a:lnTo>
                      <a:pt x="600" y="945"/>
                    </a:lnTo>
                    <a:lnTo>
                      <a:pt x="558" y="926"/>
                    </a:lnTo>
                    <a:lnTo>
                      <a:pt x="513" y="909"/>
                    </a:lnTo>
                    <a:lnTo>
                      <a:pt x="469" y="891"/>
                    </a:lnTo>
                    <a:lnTo>
                      <a:pt x="425" y="874"/>
                    </a:lnTo>
                    <a:lnTo>
                      <a:pt x="383" y="858"/>
                    </a:lnTo>
                    <a:lnTo>
                      <a:pt x="342" y="845"/>
                    </a:lnTo>
                    <a:lnTo>
                      <a:pt x="304" y="835"/>
                    </a:lnTo>
                    <a:lnTo>
                      <a:pt x="272" y="828"/>
                    </a:lnTo>
                    <a:lnTo>
                      <a:pt x="243" y="824"/>
                    </a:lnTo>
                    <a:lnTo>
                      <a:pt x="221" y="824"/>
                    </a:lnTo>
                    <a:lnTo>
                      <a:pt x="206" y="831"/>
                    </a:lnTo>
                    <a:lnTo>
                      <a:pt x="187" y="850"/>
                    </a:lnTo>
                    <a:lnTo>
                      <a:pt x="172" y="877"/>
                    </a:lnTo>
                    <a:lnTo>
                      <a:pt x="160" y="913"/>
                    </a:lnTo>
                    <a:lnTo>
                      <a:pt x="151" y="952"/>
                    </a:lnTo>
                    <a:lnTo>
                      <a:pt x="146" y="996"/>
                    </a:lnTo>
                    <a:lnTo>
                      <a:pt x="145" y="1043"/>
                    </a:lnTo>
                    <a:lnTo>
                      <a:pt x="146" y="1091"/>
                    </a:lnTo>
                    <a:lnTo>
                      <a:pt x="150" y="1140"/>
                    </a:lnTo>
                    <a:lnTo>
                      <a:pt x="156" y="1190"/>
                    </a:lnTo>
                    <a:lnTo>
                      <a:pt x="162" y="1230"/>
                    </a:lnTo>
                    <a:lnTo>
                      <a:pt x="160" y="1264"/>
                    </a:lnTo>
                    <a:lnTo>
                      <a:pt x="155" y="1297"/>
                    </a:lnTo>
                    <a:lnTo>
                      <a:pt x="146" y="1324"/>
                    </a:lnTo>
                    <a:lnTo>
                      <a:pt x="134" y="1349"/>
                    </a:lnTo>
                    <a:lnTo>
                      <a:pt x="123" y="1371"/>
                    </a:lnTo>
                    <a:lnTo>
                      <a:pt x="109" y="1393"/>
                    </a:lnTo>
                    <a:lnTo>
                      <a:pt x="97" y="1414"/>
                    </a:lnTo>
                    <a:lnTo>
                      <a:pt x="87" y="1434"/>
                    </a:lnTo>
                    <a:lnTo>
                      <a:pt x="78" y="1456"/>
                    </a:lnTo>
                    <a:lnTo>
                      <a:pt x="75" y="1475"/>
                    </a:lnTo>
                    <a:lnTo>
                      <a:pt x="75" y="1499"/>
                    </a:lnTo>
                    <a:lnTo>
                      <a:pt x="75" y="1526"/>
                    </a:lnTo>
                    <a:lnTo>
                      <a:pt x="77" y="1558"/>
                    </a:lnTo>
                    <a:lnTo>
                      <a:pt x="80" y="1592"/>
                    </a:lnTo>
                    <a:lnTo>
                      <a:pt x="85" y="1628"/>
                    </a:lnTo>
                    <a:lnTo>
                      <a:pt x="90" y="1664"/>
                    </a:lnTo>
                    <a:lnTo>
                      <a:pt x="95" y="1699"/>
                    </a:lnTo>
                    <a:lnTo>
                      <a:pt x="100" y="1731"/>
                    </a:lnTo>
                    <a:lnTo>
                      <a:pt x="106" y="1760"/>
                    </a:lnTo>
                    <a:lnTo>
                      <a:pt x="109" y="1786"/>
                    </a:lnTo>
                    <a:lnTo>
                      <a:pt x="111" y="1789"/>
                    </a:lnTo>
                    <a:lnTo>
                      <a:pt x="109" y="1784"/>
                    </a:lnTo>
                    <a:lnTo>
                      <a:pt x="104" y="1757"/>
                    </a:lnTo>
                    <a:lnTo>
                      <a:pt x="97" y="1726"/>
                    </a:lnTo>
                    <a:lnTo>
                      <a:pt x="90" y="1691"/>
                    </a:lnTo>
                    <a:lnTo>
                      <a:pt x="83" y="1652"/>
                    </a:lnTo>
                    <a:lnTo>
                      <a:pt x="75" y="1613"/>
                    </a:lnTo>
                    <a:lnTo>
                      <a:pt x="66" y="1573"/>
                    </a:lnTo>
                    <a:lnTo>
                      <a:pt x="60" y="1534"/>
                    </a:lnTo>
                    <a:lnTo>
                      <a:pt x="53" y="1499"/>
                    </a:lnTo>
                    <a:lnTo>
                      <a:pt x="46" y="1468"/>
                    </a:lnTo>
                    <a:lnTo>
                      <a:pt x="41" y="1441"/>
                    </a:lnTo>
                    <a:lnTo>
                      <a:pt x="36" y="1419"/>
                    </a:lnTo>
                    <a:lnTo>
                      <a:pt x="32" y="1405"/>
                    </a:lnTo>
                    <a:lnTo>
                      <a:pt x="32" y="1402"/>
                    </a:lnTo>
                    <a:lnTo>
                      <a:pt x="32" y="1395"/>
                    </a:lnTo>
                    <a:lnTo>
                      <a:pt x="32" y="1378"/>
                    </a:lnTo>
                    <a:lnTo>
                      <a:pt x="32" y="1349"/>
                    </a:lnTo>
                    <a:lnTo>
                      <a:pt x="31" y="1310"/>
                    </a:lnTo>
                    <a:lnTo>
                      <a:pt x="29" y="1259"/>
                    </a:lnTo>
                    <a:lnTo>
                      <a:pt x="27" y="1200"/>
                    </a:lnTo>
                    <a:lnTo>
                      <a:pt x="24" y="1130"/>
                    </a:lnTo>
                    <a:lnTo>
                      <a:pt x="21" y="1050"/>
                    </a:lnTo>
                    <a:lnTo>
                      <a:pt x="15" y="962"/>
                    </a:lnTo>
                    <a:lnTo>
                      <a:pt x="9" y="865"/>
                    </a:lnTo>
                    <a:lnTo>
                      <a:pt x="0" y="760"/>
                    </a:lnTo>
                    <a:lnTo>
                      <a:pt x="0" y="705"/>
                    </a:lnTo>
                    <a:lnTo>
                      <a:pt x="7" y="651"/>
                    </a:lnTo>
                    <a:lnTo>
                      <a:pt x="21" y="597"/>
                    </a:lnTo>
                    <a:lnTo>
                      <a:pt x="39" y="542"/>
                    </a:lnTo>
                    <a:lnTo>
                      <a:pt x="65" y="490"/>
                    </a:lnTo>
                    <a:lnTo>
                      <a:pt x="95" y="437"/>
                    </a:lnTo>
                    <a:lnTo>
                      <a:pt x="129" y="388"/>
                    </a:lnTo>
                    <a:lnTo>
                      <a:pt x="168" y="338"/>
                    </a:lnTo>
                    <a:lnTo>
                      <a:pt x="209" y="291"/>
                    </a:lnTo>
                    <a:lnTo>
                      <a:pt x="252" y="247"/>
                    </a:lnTo>
                    <a:lnTo>
                      <a:pt x="296" y="206"/>
                    </a:lnTo>
                    <a:lnTo>
                      <a:pt x="342" y="167"/>
                    </a:lnTo>
                    <a:lnTo>
                      <a:pt x="388" y="131"/>
                    </a:lnTo>
                    <a:lnTo>
                      <a:pt x="434" y="99"/>
                    </a:lnTo>
                    <a:lnTo>
                      <a:pt x="479" y="72"/>
                    </a:lnTo>
                    <a:lnTo>
                      <a:pt x="522" y="48"/>
                    </a:lnTo>
                    <a:lnTo>
                      <a:pt x="563" y="29"/>
                    </a:lnTo>
                    <a:lnTo>
                      <a:pt x="602" y="14"/>
                    </a:lnTo>
                    <a:lnTo>
                      <a:pt x="636" y="5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Freeform 14">
                <a:extLst>
                  <a:ext uri="{FF2B5EF4-FFF2-40B4-BE49-F238E27FC236}">
                    <a16:creationId xmlns:a16="http://schemas.microsoft.com/office/drawing/2014/main" id="{54953336-0F61-434C-8C31-13FBCF93A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6988" y="2847975"/>
                <a:ext cx="1276350" cy="1166812"/>
              </a:xfrm>
              <a:custGeom>
                <a:avLst/>
                <a:gdLst>
                  <a:gd name="T0" fmla="*/ 4 w 1608"/>
                  <a:gd name="T1" fmla="*/ 5 h 1471"/>
                  <a:gd name="T2" fmla="*/ 12 w 1608"/>
                  <a:gd name="T3" fmla="*/ 44 h 1471"/>
                  <a:gd name="T4" fmla="*/ 28 w 1608"/>
                  <a:gd name="T5" fmla="*/ 111 h 1471"/>
                  <a:gd name="T6" fmla="*/ 48 w 1608"/>
                  <a:gd name="T7" fmla="*/ 197 h 1471"/>
                  <a:gd name="T8" fmla="*/ 75 w 1608"/>
                  <a:gd name="T9" fmla="*/ 292 h 1471"/>
                  <a:gd name="T10" fmla="*/ 106 w 1608"/>
                  <a:gd name="T11" fmla="*/ 386 h 1471"/>
                  <a:gd name="T12" fmla="*/ 141 w 1608"/>
                  <a:gd name="T13" fmla="*/ 471 h 1471"/>
                  <a:gd name="T14" fmla="*/ 199 w 1608"/>
                  <a:gd name="T15" fmla="*/ 563 h 1471"/>
                  <a:gd name="T16" fmla="*/ 271 w 1608"/>
                  <a:gd name="T17" fmla="*/ 646 h 1471"/>
                  <a:gd name="T18" fmla="*/ 333 w 1608"/>
                  <a:gd name="T19" fmla="*/ 688 h 1471"/>
                  <a:gd name="T20" fmla="*/ 383 w 1608"/>
                  <a:gd name="T21" fmla="*/ 690 h 1471"/>
                  <a:gd name="T22" fmla="*/ 451 w 1608"/>
                  <a:gd name="T23" fmla="*/ 661 h 1471"/>
                  <a:gd name="T24" fmla="*/ 486 w 1608"/>
                  <a:gd name="T25" fmla="*/ 641 h 1471"/>
                  <a:gd name="T26" fmla="*/ 498 w 1608"/>
                  <a:gd name="T27" fmla="*/ 632 h 1471"/>
                  <a:gd name="T28" fmla="*/ 809 w 1608"/>
                  <a:gd name="T29" fmla="*/ 488 h 1471"/>
                  <a:gd name="T30" fmla="*/ 1158 w 1608"/>
                  <a:gd name="T31" fmla="*/ 644 h 1471"/>
                  <a:gd name="T32" fmla="*/ 1166 w 1608"/>
                  <a:gd name="T33" fmla="*/ 653 h 1471"/>
                  <a:gd name="T34" fmla="*/ 1193 w 1608"/>
                  <a:gd name="T35" fmla="*/ 670 h 1471"/>
                  <a:gd name="T36" fmla="*/ 1231 w 1608"/>
                  <a:gd name="T37" fmla="*/ 681 h 1471"/>
                  <a:gd name="T38" fmla="*/ 1277 w 1608"/>
                  <a:gd name="T39" fmla="*/ 673 h 1471"/>
                  <a:gd name="T40" fmla="*/ 1314 w 1608"/>
                  <a:gd name="T41" fmla="*/ 659 h 1471"/>
                  <a:gd name="T42" fmla="*/ 1340 w 1608"/>
                  <a:gd name="T43" fmla="*/ 651 h 1471"/>
                  <a:gd name="T44" fmla="*/ 1360 w 1608"/>
                  <a:gd name="T45" fmla="*/ 629 h 1471"/>
                  <a:gd name="T46" fmla="*/ 1379 w 1608"/>
                  <a:gd name="T47" fmla="*/ 591 h 1471"/>
                  <a:gd name="T48" fmla="*/ 1404 w 1608"/>
                  <a:gd name="T49" fmla="*/ 539 h 1471"/>
                  <a:gd name="T50" fmla="*/ 1438 w 1608"/>
                  <a:gd name="T51" fmla="*/ 461 h 1471"/>
                  <a:gd name="T52" fmla="*/ 1476 w 1608"/>
                  <a:gd name="T53" fmla="*/ 371 h 1471"/>
                  <a:gd name="T54" fmla="*/ 1516 w 1608"/>
                  <a:gd name="T55" fmla="*/ 272 h 1471"/>
                  <a:gd name="T56" fmla="*/ 1552 w 1608"/>
                  <a:gd name="T57" fmla="*/ 177 h 1471"/>
                  <a:gd name="T58" fmla="*/ 1581 w 1608"/>
                  <a:gd name="T59" fmla="*/ 90 h 1471"/>
                  <a:gd name="T60" fmla="*/ 1600 w 1608"/>
                  <a:gd name="T61" fmla="*/ 22 h 1471"/>
                  <a:gd name="T62" fmla="*/ 1605 w 1608"/>
                  <a:gd name="T63" fmla="*/ 0 h 1471"/>
                  <a:gd name="T64" fmla="*/ 1608 w 1608"/>
                  <a:gd name="T65" fmla="*/ 21 h 1471"/>
                  <a:gd name="T66" fmla="*/ 1608 w 1608"/>
                  <a:gd name="T67" fmla="*/ 72 h 1471"/>
                  <a:gd name="T68" fmla="*/ 1605 w 1608"/>
                  <a:gd name="T69" fmla="*/ 148 h 1471"/>
                  <a:gd name="T70" fmla="*/ 1600 w 1608"/>
                  <a:gd name="T71" fmla="*/ 241 h 1471"/>
                  <a:gd name="T72" fmla="*/ 1591 w 1608"/>
                  <a:gd name="T73" fmla="*/ 342 h 1471"/>
                  <a:gd name="T74" fmla="*/ 1584 w 1608"/>
                  <a:gd name="T75" fmla="*/ 440 h 1471"/>
                  <a:gd name="T76" fmla="*/ 1574 w 1608"/>
                  <a:gd name="T77" fmla="*/ 532 h 1471"/>
                  <a:gd name="T78" fmla="*/ 1566 w 1608"/>
                  <a:gd name="T79" fmla="*/ 608 h 1471"/>
                  <a:gd name="T80" fmla="*/ 1552 w 1608"/>
                  <a:gd name="T81" fmla="*/ 698 h 1471"/>
                  <a:gd name="T82" fmla="*/ 1528 w 1608"/>
                  <a:gd name="T83" fmla="*/ 836 h 1471"/>
                  <a:gd name="T84" fmla="*/ 1489 w 1608"/>
                  <a:gd name="T85" fmla="*/ 986 h 1471"/>
                  <a:gd name="T86" fmla="*/ 1421 w 1608"/>
                  <a:gd name="T87" fmla="*/ 1144 h 1471"/>
                  <a:gd name="T88" fmla="*/ 1336 w 1608"/>
                  <a:gd name="T89" fmla="*/ 1273 h 1471"/>
                  <a:gd name="T90" fmla="*/ 1243 w 1608"/>
                  <a:gd name="T91" fmla="*/ 1361 h 1471"/>
                  <a:gd name="T92" fmla="*/ 1125 w 1608"/>
                  <a:gd name="T93" fmla="*/ 1419 h 1471"/>
                  <a:gd name="T94" fmla="*/ 976 w 1608"/>
                  <a:gd name="T95" fmla="*/ 1456 h 1471"/>
                  <a:gd name="T96" fmla="*/ 816 w 1608"/>
                  <a:gd name="T97" fmla="*/ 1471 h 1471"/>
                  <a:gd name="T98" fmla="*/ 673 w 1608"/>
                  <a:gd name="T99" fmla="*/ 1458 h 1471"/>
                  <a:gd name="T100" fmla="*/ 542 w 1608"/>
                  <a:gd name="T101" fmla="*/ 1410 h 1471"/>
                  <a:gd name="T102" fmla="*/ 425 w 1608"/>
                  <a:gd name="T103" fmla="*/ 1324 h 1471"/>
                  <a:gd name="T104" fmla="*/ 322 w 1608"/>
                  <a:gd name="T105" fmla="*/ 1223 h 1471"/>
                  <a:gd name="T106" fmla="*/ 245 w 1608"/>
                  <a:gd name="T107" fmla="*/ 1138 h 1471"/>
                  <a:gd name="T108" fmla="*/ 192 w 1608"/>
                  <a:gd name="T109" fmla="*/ 1060 h 1471"/>
                  <a:gd name="T110" fmla="*/ 155 w 1608"/>
                  <a:gd name="T111" fmla="*/ 982 h 1471"/>
                  <a:gd name="T112" fmla="*/ 124 w 1608"/>
                  <a:gd name="T113" fmla="*/ 889 h 1471"/>
                  <a:gd name="T114" fmla="*/ 92 w 1608"/>
                  <a:gd name="T115" fmla="*/ 778 h 1471"/>
                  <a:gd name="T116" fmla="*/ 62 w 1608"/>
                  <a:gd name="T117" fmla="*/ 659 h 1471"/>
                  <a:gd name="T118" fmla="*/ 33 w 1608"/>
                  <a:gd name="T119" fmla="*/ 527 h 1471"/>
                  <a:gd name="T120" fmla="*/ 12 w 1608"/>
                  <a:gd name="T121" fmla="*/ 376 h 1471"/>
                  <a:gd name="T122" fmla="*/ 2 w 1608"/>
                  <a:gd name="T123" fmla="*/ 202 h 1471"/>
                  <a:gd name="T124" fmla="*/ 4 w 1608"/>
                  <a:gd name="T125" fmla="*/ 0 h 1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08" h="1471">
                    <a:moveTo>
                      <a:pt x="4" y="0"/>
                    </a:moveTo>
                    <a:lnTo>
                      <a:pt x="4" y="5"/>
                    </a:lnTo>
                    <a:lnTo>
                      <a:pt x="7" y="21"/>
                    </a:lnTo>
                    <a:lnTo>
                      <a:pt x="12" y="44"/>
                    </a:lnTo>
                    <a:lnTo>
                      <a:pt x="19" y="75"/>
                    </a:lnTo>
                    <a:lnTo>
                      <a:pt x="28" y="111"/>
                    </a:lnTo>
                    <a:lnTo>
                      <a:pt x="36" y="153"/>
                    </a:lnTo>
                    <a:lnTo>
                      <a:pt x="48" y="197"/>
                    </a:lnTo>
                    <a:lnTo>
                      <a:pt x="62" y="245"/>
                    </a:lnTo>
                    <a:lnTo>
                      <a:pt x="75" y="292"/>
                    </a:lnTo>
                    <a:lnTo>
                      <a:pt x="90" y="340"/>
                    </a:lnTo>
                    <a:lnTo>
                      <a:pt x="106" y="386"/>
                    </a:lnTo>
                    <a:lnTo>
                      <a:pt x="124" y="430"/>
                    </a:lnTo>
                    <a:lnTo>
                      <a:pt x="141" y="471"/>
                    </a:lnTo>
                    <a:lnTo>
                      <a:pt x="162" y="505"/>
                    </a:lnTo>
                    <a:lnTo>
                      <a:pt x="199" y="563"/>
                    </a:lnTo>
                    <a:lnTo>
                      <a:pt x="237" y="610"/>
                    </a:lnTo>
                    <a:lnTo>
                      <a:pt x="271" y="646"/>
                    </a:lnTo>
                    <a:lnTo>
                      <a:pt x="305" y="671"/>
                    </a:lnTo>
                    <a:lnTo>
                      <a:pt x="333" y="688"/>
                    </a:lnTo>
                    <a:lnTo>
                      <a:pt x="361" y="693"/>
                    </a:lnTo>
                    <a:lnTo>
                      <a:pt x="383" y="690"/>
                    </a:lnTo>
                    <a:lnTo>
                      <a:pt x="420" y="675"/>
                    </a:lnTo>
                    <a:lnTo>
                      <a:pt x="451" y="661"/>
                    </a:lnTo>
                    <a:lnTo>
                      <a:pt x="473" y="649"/>
                    </a:lnTo>
                    <a:lnTo>
                      <a:pt x="486" y="641"/>
                    </a:lnTo>
                    <a:lnTo>
                      <a:pt x="497" y="634"/>
                    </a:lnTo>
                    <a:lnTo>
                      <a:pt x="498" y="632"/>
                    </a:lnTo>
                    <a:lnTo>
                      <a:pt x="733" y="456"/>
                    </a:lnTo>
                    <a:lnTo>
                      <a:pt x="809" y="488"/>
                    </a:lnTo>
                    <a:lnTo>
                      <a:pt x="906" y="450"/>
                    </a:lnTo>
                    <a:lnTo>
                      <a:pt x="1158" y="644"/>
                    </a:lnTo>
                    <a:lnTo>
                      <a:pt x="1159" y="647"/>
                    </a:lnTo>
                    <a:lnTo>
                      <a:pt x="1166" y="653"/>
                    </a:lnTo>
                    <a:lnTo>
                      <a:pt x="1178" y="661"/>
                    </a:lnTo>
                    <a:lnTo>
                      <a:pt x="1193" y="670"/>
                    </a:lnTo>
                    <a:lnTo>
                      <a:pt x="1210" y="678"/>
                    </a:lnTo>
                    <a:lnTo>
                      <a:pt x="1231" y="681"/>
                    </a:lnTo>
                    <a:lnTo>
                      <a:pt x="1253" y="681"/>
                    </a:lnTo>
                    <a:lnTo>
                      <a:pt x="1277" y="673"/>
                    </a:lnTo>
                    <a:lnTo>
                      <a:pt x="1297" y="664"/>
                    </a:lnTo>
                    <a:lnTo>
                      <a:pt x="1314" y="659"/>
                    </a:lnTo>
                    <a:lnTo>
                      <a:pt x="1328" y="656"/>
                    </a:lnTo>
                    <a:lnTo>
                      <a:pt x="1340" y="651"/>
                    </a:lnTo>
                    <a:lnTo>
                      <a:pt x="1350" y="642"/>
                    </a:lnTo>
                    <a:lnTo>
                      <a:pt x="1360" y="629"/>
                    </a:lnTo>
                    <a:lnTo>
                      <a:pt x="1372" y="608"/>
                    </a:lnTo>
                    <a:lnTo>
                      <a:pt x="1379" y="591"/>
                    </a:lnTo>
                    <a:lnTo>
                      <a:pt x="1391" y="568"/>
                    </a:lnTo>
                    <a:lnTo>
                      <a:pt x="1404" y="539"/>
                    </a:lnTo>
                    <a:lnTo>
                      <a:pt x="1419" y="501"/>
                    </a:lnTo>
                    <a:lnTo>
                      <a:pt x="1438" y="461"/>
                    </a:lnTo>
                    <a:lnTo>
                      <a:pt x="1457" y="416"/>
                    </a:lnTo>
                    <a:lnTo>
                      <a:pt x="1476" y="371"/>
                    </a:lnTo>
                    <a:lnTo>
                      <a:pt x="1496" y="321"/>
                    </a:lnTo>
                    <a:lnTo>
                      <a:pt x="1516" y="272"/>
                    </a:lnTo>
                    <a:lnTo>
                      <a:pt x="1535" y="223"/>
                    </a:lnTo>
                    <a:lnTo>
                      <a:pt x="1552" y="177"/>
                    </a:lnTo>
                    <a:lnTo>
                      <a:pt x="1567" y="131"/>
                    </a:lnTo>
                    <a:lnTo>
                      <a:pt x="1581" y="90"/>
                    </a:lnTo>
                    <a:lnTo>
                      <a:pt x="1593" y="53"/>
                    </a:lnTo>
                    <a:lnTo>
                      <a:pt x="1600" y="22"/>
                    </a:lnTo>
                    <a:lnTo>
                      <a:pt x="1603" y="5"/>
                    </a:lnTo>
                    <a:lnTo>
                      <a:pt x="1605" y="0"/>
                    </a:lnTo>
                    <a:lnTo>
                      <a:pt x="1606" y="5"/>
                    </a:lnTo>
                    <a:lnTo>
                      <a:pt x="1608" y="21"/>
                    </a:lnTo>
                    <a:lnTo>
                      <a:pt x="1608" y="43"/>
                    </a:lnTo>
                    <a:lnTo>
                      <a:pt x="1608" y="72"/>
                    </a:lnTo>
                    <a:lnTo>
                      <a:pt x="1606" y="107"/>
                    </a:lnTo>
                    <a:lnTo>
                      <a:pt x="1605" y="148"/>
                    </a:lnTo>
                    <a:lnTo>
                      <a:pt x="1601" y="192"/>
                    </a:lnTo>
                    <a:lnTo>
                      <a:pt x="1600" y="241"/>
                    </a:lnTo>
                    <a:lnTo>
                      <a:pt x="1596" y="291"/>
                    </a:lnTo>
                    <a:lnTo>
                      <a:pt x="1591" y="342"/>
                    </a:lnTo>
                    <a:lnTo>
                      <a:pt x="1588" y="391"/>
                    </a:lnTo>
                    <a:lnTo>
                      <a:pt x="1584" y="440"/>
                    </a:lnTo>
                    <a:lnTo>
                      <a:pt x="1579" y="488"/>
                    </a:lnTo>
                    <a:lnTo>
                      <a:pt x="1574" y="532"/>
                    </a:lnTo>
                    <a:lnTo>
                      <a:pt x="1571" y="573"/>
                    </a:lnTo>
                    <a:lnTo>
                      <a:pt x="1566" y="608"/>
                    </a:lnTo>
                    <a:lnTo>
                      <a:pt x="1560" y="637"/>
                    </a:lnTo>
                    <a:lnTo>
                      <a:pt x="1552" y="698"/>
                    </a:lnTo>
                    <a:lnTo>
                      <a:pt x="1540" y="765"/>
                    </a:lnTo>
                    <a:lnTo>
                      <a:pt x="1528" y="836"/>
                    </a:lnTo>
                    <a:lnTo>
                      <a:pt x="1511" y="909"/>
                    </a:lnTo>
                    <a:lnTo>
                      <a:pt x="1489" y="986"/>
                    </a:lnTo>
                    <a:lnTo>
                      <a:pt x="1460" y="1064"/>
                    </a:lnTo>
                    <a:lnTo>
                      <a:pt x="1421" y="1144"/>
                    </a:lnTo>
                    <a:lnTo>
                      <a:pt x="1379" y="1215"/>
                    </a:lnTo>
                    <a:lnTo>
                      <a:pt x="1336" y="1273"/>
                    </a:lnTo>
                    <a:lnTo>
                      <a:pt x="1292" y="1322"/>
                    </a:lnTo>
                    <a:lnTo>
                      <a:pt x="1243" y="1361"/>
                    </a:lnTo>
                    <a:lnTo>
                      <a:pt x="1187" y="1393"/>
                    </a:lnTo>
                    <a:lnTo>
                      <a:pt x="1125" y="1419"/>
                    </a:lnTo>
                    <a:lnTo>
                      <a:pt x="1056" y="1439"/>
                    </a:lnTo>
                    <a:lnTo>
                      <a:pt x="976" y="1456"/>
                    </a:lnTo>
                    <a:lnTo>
                      <a:pt x="894" y="1468"/>
                    </a:lnTo>
                    <a:lnTo>
                      <a:pt x="816" y="1471"/>
                    </a:lnTo>
                    <a:lnTo>
                      <a:pt x="743" y="1470"/>
                    </a:lnTo>
                    <a:lnTo>
                      <a:pt x="673" y="1458"/>
                    </a:lnTo>
                    <a:lnTo>
                      <a:pt x="607" y="1439"/>
                    </a:lnTo>
                    <a:lnTo>
                      <a:pt x="542" y="1410"/>
                    </a:lnTo>
                    <a:lnTo>
                      <a:pt x="483" y="1371"/>
                    </a:lnTo>
                    <a:lnTo>
                      <a:pt x="425" y="1324"/>
                    </a:lnTo>
                    <a:lnTo>
                      <a:pt x="369" y="1271"/>
                    </a:lnTo>
                    <a:lnTo>
                      <a:pt x="322" y="1223"/>
                    </a:lnTo>
                    <a:lnTo>
                      <a:pt x="281" y="1181"/>
                    </a:lnTo>
                    <a:lnTo>
                      <a:pt x="245" y="1138"/>
                    </a:lnTo>
                    <a:lnTo>
                      <a:pt x="216" y="1099"/>
                    </a:lnTo>
                    <a:lnTo>
                      <a:pt x="192" y="1060"/>
                    </a:lnTo>
                    <a:lnTo>
                      <a:pt x="172" y="1023"/>
                    </a:lnTo>
                    <a:lnTo>
                      <a:pt x="155" y="982"/>
                    </a:lnTo>
                    <a:lnTo>
                      <a:pt x="141" y="941"/>
                    </a:lnTo>
                    <a:lnTo>
                      <a:pt x="124" y="889"/>
                    </a:lnTo>
                    <a:lnTo>
                      <a:pt x="109" y="834"/>
                    </a:lnTo>
                    <a:lnTo>
                      <a:pt x="92" y="778"/>
                    </a:lnTo>
                    <a:lnTo>
                      <a:pt x="77" y="721"/>
                    </a:lnTo>
                    <a:lnTo>
                      <a:pt x="62" y="659"/>
                    </a:lnTo>
                    <a:lnTo>
                      <a:pt x="46" y="595"/>
                    </a:lnTo>
                    <a:lnTo>
                      <a:pt x="33" y="527"/>
                    </a:lnTo>
                    <a:lnTo>
                      <a:pt x="22" y="454"/>
                    </a:lnTo>
                    <a:lnTo>
                      <a:pt x="12" y="376"/>
                    </a:lnTo>
                    <a:lnTo>
                      <a:pt x="5" y="292"/>
                    </a:lnTo>
                    <a:lnTo>
                      <a:pt x="2" y="202"/>
                    </a:lnTo>
                    <a:lnTo>
                      <a:pt x="0" y="106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Freeform 15">
                <a:extLst>
                  <a:ext uri="{FF2B5EF4-FFF2-40B4-BE49-F238E27FC236}">
                    <a16:creationId xmlns:a16="http://schemas.microsoft.com/office/drawing/2014/main" id="{AE44C4B9-5EBD-4C26-9BD9-3C40B6B32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3092450"/>
                <a:ext cx="331787" cy="80962"/>
              </a:xfrm>
              <a:custGeom>
                <a:avLst/>
                <a:gdLst>
                  <a:gd name="T0" fmla="*/ 0 w 416"/>
                  <a:gd name="T1" fmla="*/ 0 h 102"/>
                  <a:gd name="T2" fmla="*/ 197 w 416"/>
                  <a:gd name="T3" fmla="*/ 34 h 102"/>
                  <a:gd name="T4" fmla="*/ 416 w 416"/>
                  <a:gd name="T5" fmla="*/ 0 h 102"/>
                  <a:gd name="T6" fmla="*/ 185 w 416"/>
                  <a:gd name="T7" fmla="*/ 102 h 102"/>
                  <a:gd name="T8" fmla="*/ 0 w 416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6" h="102">
                    <a:moveTo>
                      <a:pt x="0" y="0"/>
                    </a:moveTo>
                    <a:lnTo>
                      <a:pt x="197" y="34"/>
                    </a:lnTo>
                    <a:lnTo>
                      <a:pt x="416" y="0"/>
                    </a:lnTo>
                    <a:lnTo>
                      <a:pt x="185" y="1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CB95">
                  <a:lumMod val="75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Freeform 16">
                <a:extLst>
                  <a:ext uri="{FF2B5EF4-FFF2-40B4-BE49-F238E27FC236}">
                    <a16:creationId xmlns:a16="http://schemas.microsoft.com/office/drawing/2014/main" id="{D5215F84-06FB-428C-B0DC-2C2E3487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8000" y="3405188"/>
                <a:ext cx="350837" cy="77787"/>
              </a:xfrm>
              <a:custGeom>
                <a:avLst/>
                <a:gdLst>
                  <a:gd name="T0" fmla="*/ 0 w 444"/>
                  <a:gd name="T1" fmla="*/ 0 h 96"/>
                  <a:gd name="T2" fmla="*/ 444 w 444"/>
                  <a:gd name="T3" fmla="*/ 0 h 96"/>
                  <a:gd name="T4" fmla="*/ 323 w 444"/>
                  <a:gd name="T5" fmla="*/ 96 h 96"/>
                  <a:gd name="T6" fmla="*/ 119 w 444"/>
                  <a:gd name="T7" fmla="*/ 96 h 96"/>
                  <a:gd name="T8" fmla="*/ 0 w 444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4" h="96">
                    <a:moveTo>
                      <a:pt x="0" y="0"/>
                    </a:moveTo>
                    <a:lnTo>
                      <a:pt x="444" y="0"/>
                    </a:lnTo>
                    <a:lnTo>
                      <a:pt x="323" y="96"/>
                    </a:lnTo>
                    <a:lnTo>
                      <a:pt x="119" y="9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5655A">
                  <a:lumMod val="60000"/>
                  <a:lumOff val="40000"/>
                </a:srgb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3FFA7B67-785E-42BB-8B0C-BE440E752157}"/>
                  </a:ext>
                </a:extLst>
              </p:cNvPr>
              <p:cNvGrpSpPr/>
              <p:nvPr/>
            </p:nvGrpSpPr>
            <p:grpSpPr>
              <a:xfrm>
                <a:off x="2931622" y="3318516"/>
                <a:ext cx="565870" cy="122544"/>
                <a:chOff x="2931622" y="3318516"/>
                <a:chExt cx="565870" cy="122544"/>
              </a:xfrm>
            </p:grpSpPr>
            <p:sp>
              <p:nvSpPr>
                <p:cNvPr id="92" name="Freeform 17">
                  <a:extLst>
                    <a:ext uri="{FF2B5EF4-FFF2-40B4-BE49-F238E27FC236}">
                      <a16:creationId xmlns:a16="http://schemas.microsoft.com/office/drawing/2014/main" id="{35896797-B387-4C7B-BE4B-F42F397A1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31622" y="3318516"/>
                  <a:ext cx="335944" cy="122544"/>
                </a:xfrm>
                <a:custGeom>
                  <a:avLst/>
                  <a:gdLst>
                    <a:gd name="T0" fmla="*/ 292 w 318"/>
                    <a:gd name="T1" fmla="*/ 0 h 115"/>
                    <a:gd name="T2" fmla="*/ 318 w 318"/>
                    <a:gd name="T3" fmla="*/ 3 h 115"/>
                    <a:gd name="T4" fmla="*/ 316 w 318"/>
                    <a:gd name="T5" fmla="*/ 6 h 115"/>
                    <a:gd name="T6" fmla="*/ 311 w 318"/>
                    <a:gd name="T7" fmla="*/ 13 h 115"/>
                    <a:gd name="T8" fmla="*/ 302 w 318"/>
                    <a:gd name="T9" fmla="*/ 23 h 115"/>
                    <a:gd name="T10" fmla="*/ 291 w 318"/>
                    <a:gd name="T11" fmla="*/ 37 h 115"/>
                    <a:gd name="T12" fmla="*/ 275 w 318"/>
                    <a:gd name="T13" fmla="*/ 52 h 115"/>
                    <a:gd name="T14" fmla="*/ 255 w 318"/>
                    <a:gd name="T15" fmla="*/ 67 h 115"/>
                    <a:gd name="T16" fmla="*/ 233 w 318"/>
                    <a:gd name="T17" fmla="*/ 81 h 115"/>
                    <a:gd name="T18" fmla="*/ 204 w 318"/>
                    <a:gd name="T19" fmla="*/ 95 h 115"/>
                    <a:gd name="T20" fmla="*/ 173 w 318"/>
                    <a:gd name="T21" fmla="*/ 105 h 115"/>
                    <a:gd name="T22" fmla="*/ 136 w 318"/>
                    <a:gd name="T23" fmla="*/ 112 h 115"/>
                    <a:gd name="T24" fmla="*/ 95 w 318"/>
                    <a:gd name="T25" fmla="*/ 115 h 115"/>
                    <a:gd name="T26" fmla="*/ 51 w 318"/>
                    <a:gd name="T27" fmla="*/ 112 h 115"/>
                    <a:gd name="T28" fmla="*/ 0 w 318"/>
                    <a:gd name="T29" fmla="*/ 101 h 115"/>
                    <a:gd name="T30" fmla="*/ 5 w 318"/>
                    <a:gd name="T31" fmla="*/ 100 h 115"/>
                    <a:gd name="T32" fmla="*/ 15 w 318"/>
                    <a:gd name="T33" fmla="*/ 95 h 115"/>
                    <a:gd name="T34" fmla="*/ 32 w 318"/>
                    <a:gd name="T35" fmla="*/ 86 h 115"/>
                    <a:gd name="T36" fmla="*/ 53 w 318"/>
                    <a:gd name="T37" fmla="*/ 74 h 115"/>
                    <a:gd name="T38" fmla="*/ 78 w 318"/>
                    <a:gd name="T39" fmla="*/ 62 h 115"/>
                    <a:gd name="T40" fmla="*/ 107 w 318"/>
                    <a:gd name="T41" fmla="*/ 50 h 115"/>
                    <a:gd name="T42" fmla="*/ 139 w 318"/>
                    <a:gd name="T43" fmla="*/ 37 h 115"/>
                    <a:gd name="T44" fmla="*/ 172 w 318"/>
                    <a:gd name="T45" fmla="*/ 25 h 115"/>
                    <a:gd name="T46" fmla="*/ 204 w 318"/>
                    <a:gd name="T47" fmla="*/ 15 h 115"/>
                    <a:gd name="T48" fmla="*/ 234 w 318"/>
                    <a:gd name="T49" fmla="*/ 6 h 115"/>
                    <a:gd name="T50" fmla="*/ 265 w 318"/>
                    <a:gd name="T51" fmla="*/ 1 h 115"/>
                    <a:gd name="T52" fmla="*/ 292 w 318"/>
                    <a:gd name="T53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115">
                      <a:moveTo>
                        <a:pt x="292" y="0"/>
                      </a:moveTo>
                      <a:lnTo>
                        <a:pt x="318" y="3"/>
                      </a:lnTo>
                      <a:lnTo>
                        <a:pt x="316" y="6"/>
                      </a:lnTo>
                      <a:lnTo>
                        <a:pt x="311" y="13"/>
                      </a:lnTo>
                      <a:lnTo>
                        <a:pt x="302" y="23"/>
                      </a:lnTo>
                      <a:lnTo>
                        <a:pt x="291" y="37"/>
                      </a:lnTo>
                      <a:lnTo>
                        <a:pt x="275" y="52"/>
                      </a:lnTo>
                      <a:lnTo>
                        <a:pt x="255" y="67"/>
                      </a:lnTo>
                      <a:lnTo>
                        <a:pt x="233" y="81"/>
                      </a:lnTo>
                      <a:lnTo>
                        <a:pt x="204" y="95"/>
                      </a:lnTo>
                      <a:lnTo>
                        <a:pt x="173" y="105"/>
                      </a:lnTo>
                      <a:lnTo>
                        <a:pt x="136" y="112"/>
                      </a:lnTo>
                      <a:lnTo>
                        <a:pt x="95" y="115"/>
                      </a:lnTo>
                      <a:lnTo>
                        <a:pt x="51" y="112"/>
                      </a:lnTo>
                      <a:lnTo>
                        <a:pt x="0" y="101"/>
                      </a:lnTo>
                      <a:lnTo>
                        <a:pt x="5" y="100"/>
                      </a:lnTo>
                      <a:lnTo>
                        <a:pt x="15" y="95"/>
                      </a:lnTo>
                      <a:lnTo>
                        <a:pt x="32" y="86"/>
                      </a:lnTo>
                      <a:lnTo>
                        <a:pt x="53" y="74"/>
                      </a:lnTo>
                      <a:lnTo>
                        <a:pt x="78" y="62"/>
                      </a:lnTo>
                      <a:lnTo>
                        <a:pt x="107" y="50"/>
                      </a:lnTo>
                      <a:lnTo>
                        <a:pt x="139" y="37"/>
                      </a:lnTo>
                      <a:lnTo>
                        <a:pt x="172" y="25"/>
                      </a:lnTo>
                      <a:lnTo>
                        <a:pt x="204" y="15"/>
                      </a:lnTo>
                      <a:lnTo>
                        <a:pt x="234" y="6"/>
                      </a:lnTo>
                      <a:lnTo>
                        <a:pt x="265" y="1"/>
                      </a:lnTo>
                      <a:lnTo>
                        <a:pt x="292" y="0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18">
                  <a:extLst>
                    <a:ext uri="{FF2B5EF4-FFF2-40B4-BE49-F238E27FC236}">
                      <a16:creationId xmlns:a16="http://schemas.microsoft.com/office/drawing/2014/main" id="{5C7AABB3-7018-4272-AD98-555E25E45E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3660" y="3318516"/>
                  <a:ext cx="333832" cy="122544"/>
                </a:xfrm>
                <a:custGeom>
                  <a:avLst/>
                  <a:gdLst>
                    <a:gd name="T0" fmla="*/ 24 w 316"/>
                    <a:gd name="T1" fmla="*/ 0 h 115"/>
                    <a:gd name="T2" fmla="*/ 51 w 316"/>
                    <a:gd name="T3" fmla="*/ 1 h 115"/>
                    <a:gd name="T4" fmla="*/ 82 w 316"/>
                    <a:gd name="T5" fmla="*/ 6 h 115"/>
                    <a:gd name="T6" fmla="*/ 114 w 316"/>
                    <a:gd name="T7" fmla="*/ 15 h 115"/>
                    <a:gd name="T8" fmla="*/ 146 w 316"/>
                    <a:gd name="T9" fmla="*/ 25 h 115"/>
                    <a:gd name="T10" fmla="*/ 179 w 316"/>
                    <a:gd name="T11" fmla="*/ 37 h 115"/>
                    <a:gd name="T12" fmla="*/ 209 w 316"/>
                    <a:gd name="T13" fmla="*/ 50 h 115"/>
                    <a:gd name="T14" fmla="*/ 238 w 316"/>
                    <a:gd name="T15" fmla="*/ 62 h 115"/>
                    <a:gd name="T16" fmla="*/ 264 w 316"/>
                    <a:gd name="T17" fmla="*/ 74 h 115"/>
                    <a:gd name="T18" fmla="*/ 286 w 316"/>
                    <a:gd name="T19" fmla="*/ 86 h 115"/>
                    <a:gd name="T20" fmla="*/ 303 w 316"/>
                    <a:gd name="T21" fmla="*/ 95 h 115"/>
                    <a:gd name="T22" fmla="*/ 313 w 316"/>
                    <a:gd name="T23" fmla="*/ 100 h 115"/>
                    <a:gd name="T24" fmla="*/ 316 w 316"/>
                    <a:gd name="T25" fmla="*/ 101 h 115"/>
                    <a:gd name="T26" fmla="*/ 267 w 316"/>
                    <a:gd name="T27" fmla="*/ 112 h 115"/>
                    <a:gd name="T28" fmla="*/ 221 w 316"/>
                    <a:gd name="T29" fmla="*/ 115 h 115"/>
                    <a:gd name="T30" fmla="*/ 180 w 316"/>
                    <a:gd name="T31" fmla="*/ 112 h 115"/>
                    <a:gd name="T32" fmla="*/ 145 w 316"/>
                    <a:gd name="T33" fmla="*/ 105 h 115"/>
                    <a:gd name="T34" fmla="*/ 112 w 316"/>
                    <a:gd name="T35" fmla="*/ 95 h 115"/>
                    <a:gd name="T36" fmla="*/ 85 w 316"/>
                    <a:gd name="T37" fmla="*/ 81 h 115"/>
                    <a:gd name="T38" fmla="*/ 61 w 316"/>
                    <a:gd name="T39" fmla="*/ 67 h 115"/>
                    <a:gd name="T40" fmla="*/ 43 w 316"/>
                    <a:gd name="T41" fmla="*/ 52 h 115"/>
                    <a:gd name="T42" fmla="*/ 27 w 316"/>
                    <a:gd name="T43" fmla="*/ 37 h 115"/>
                    <a:gd name="T44" fmla="*/ 15 w 316"/>
                    <a:gd name="T45" fmla="*/ 23 h 115"/>
                    <a:gd name="T46" fmla="*/ 5 w 316"/>
                    <a:gd name="T47" fmla="*/ 13 h 115"/>
                    <a:gd name="T48" fmla="*/ 2 w 316"/>
                    <a:gd name="T49" fmla="*/ 6 h 115"/>
                    <a:gd name="T50" fmla="*/ 0 w 316"/>
                    <a:gd name="T51" fmla="*/ 3 h 115"/>
                    <a:gd name="T52" fmla="*/ 24 w 316"/>
                    <a:gd name="T53" fmla="*/ 0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6" h="115">
                      <a:moveTo>
                        <a:pt x="24" y="0"/>
                      </a:moveTo>
                      <a:lnTo>
                        <a:pt x="51" y="1"/>
                      </a:lnTo>
                      <a:lnTo>
                        <a:pt x="82" y="6"/>
                      </a:lnTo>
                      <a:lnTo>
                        <a:pt x="114" y="15"/>
                      </a:lnTo>
                      <a:lnTo>
                        <a:pt x="146" y="25"/>
                      </a:lnTo>
                      <a:lnTo>
                        <a:pt x="179" y="37"/>
                      </a:lnTo>
                      <a:lnTo>
                        <a:pt x="209" y="50"/>
                      </a:lnTo>
                      <a:lnTo>
                        <a:pt x="238" y="62"/>
                      </a:lnTo>
                      <a:lnTo>
                        <a:pt x="264" y="74"/>
                      </a:lnTo>
                      <a:lnTo>
                        <a:pt x="286" y="86"/>
                      </a:lnTo>
                      <a:lnTo>
                        <a:pt x="303" y="95"/>
                      </a:lnTo>
                      <a:lnTo>
                        <a:pt x="313" y="100"/>
                      </a:lnTo>
                      <a:lnTo>
                        <a:pt x="316" y="101"/>
                      </a:lnTo>
                      <a:lnTo>
                        <a:pt x="267" y="112"/>
                      </a:lnTo>
                      <a:lnTo>
                        <a:pt x="221" y="115"/>
                      </a:lnTo>
                      <a:lnTo>
                        <a:pt x="180" y="112"/>
                      </a:lnTo>
                      <a:lnTo>
                        <a:pt x="145" y="105"/>
                      </a:lnTo>
                      <a:lnTo>
                        <a:pt x="112" y="95"/>
                      </a:lnTo>
                      <a:lnTo>
                        <a:pt x="85" y="81"/>
                      </a:lnTo>
                      <a:lnTo>
                        <a:pt x="61" y="67"/>
                      </a:lnTo>
                      <a:lnTo>
                        <a:pt x="43" y="52"/>
                      </a:lnTo>
                      <a:lnTo>
                        <a:pt x="27" y="37"/>
                      </a:lnTo>
                      <a:lnTo>
                        <a:pt x="15" y="23"/>
                      </a:lnTo>
                      <a:lnTo>
                        <a:pt x="5" y="13"/>
                      </a:lnTo>
                      <a:lnTo>
                        <a:pt x="2" y="6"/>
                      </a:lnTo>
                      <a:lnTo>
                        <a:pt x="0" y="3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solidFill>
                  <a:sysClr val="windowText" lastClr="000000">
                    <a:lumMod val="85000"/>
                    <a:lumOff val="15000"/>
                  </a:sys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121898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4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1" name="Freeform 19">
                <a:extLst>
                  <a:ext uri="{FF2B5EF4-FFF2-40B4-BE49-F238E27FC236}">
                    <a16:creationId xmlns:a16="http://schemas.microsoft.com/office/drawing/2014/main" id="{FB66BA31-6EF4-4CF2-939D-95F0711E6D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25" y="2651125"/>
                <a:ext cx="1304925" cy="269875"/>
              </a:xfrm>
              <a:custGeom>
                <a:avLst/>
                <a:gdLst>
                  <a:gd name="T0" fmla="*/ 1034 w 1644"/>
                  <a:gd name="T1" fmla="*/ 38 h 342"/>
                  <a:gd name="T2" fmla="*/ 991 w 1644"/>
                  <a:gd name="T3" fmla="*/ 72 h 342"/>
                  <a:gd name="T4" fmla="*/ 981 w 1644"/>
                  <a:gd name="T5" fmla="*/ 124 h 342"/>
                  <a:gd name="T6" fmla="*/ 981 w 1644"/>
                  <a:gd name="T7" fmla="*/ 184 h 342"/>
                  <a:gd name="T8" fmla="*/ 1011 w 1644"/>
                  <a:gd name="T9" fmla="*/ 265 h 342"/>
                  <a:gd name="T10" fmla="*/ 1088 w 1644"/>
                  <a:gd name="T11" fmla="*/ 304 h 342"/>
                  <a:gd name="T12" fmla="*/ 1440 w 1644"/>
                  <a:gd name="T13" fmla="*/ 303 h 342"/>
                  <a:gd name="T14" fmla="*/ 1503 w 1644"/>
                  <a:gd name="T15" fmla="*/ 255 h 342"/>
                  <a:gd name="T16" fmla="*/ 1523 w 1644"/>
                  <a:gd name="T17" fmla="*/ 168 h 342"/>
                  <a:gd name="T18" fmla="*/ 1513 w 1644"/>
                  <a:gd name="T19" fmla="*/ 83 h 342"/>
                  <a:gd name="T20" fmla="*/ 1469 w 1644"/>
                  <a:gd name="T21" fmla="*/ 39 h 342"/>
                  <a:gd name="T22" fmla="*/ 1091 w 1644"/>
                  <a:gd name="T23" fmla="*/ 31 h 342"/>
                  <a:gd name="T24" fmla="*/ 180 w 1644"/>
                  <a:gd name="T25" fmla="*/ 39 h 342"/>
                  <a:gd name="T26" fmla="*/ 138 w 1644"/>
                  <a:gd name="T27" fmla="*/ 83 h 342"/>
                  <a:gd name="T28" fmla="*/ 126 w 1644"/>
                  <a:gd name="T29" fmla="*/ 168 h 342"/>
                  <a:gd name="T30" fmla="*/ 148 w 1644"/>
                  <a:gd name="T31" fmla="*/ 255 h 342"/>
                  <a:gd name="T32" fmla="*/ 211 w 1644"/>
                  <a:gd name="T33" fmla="*/ 303 h 342"/>
                  <a:gd name="T34" fmla="*/ 563 w 1644"/>
                  <a:gd name="T35" fmla="*/ 304 h 342"/>
                  <a:gd name="T36" fmla="*/ 638 w 1644"/>
                  <a:gd name="T37" fmla="*/ 265 h 342"/>
                  <a:gd name="T38" fmla="*/ 668 w 1644"/>
                  <a:gd name="T39" fmla="*/ 184 h 342"/>
                  <a:gd name="T40" fmla="*/ 668 w 1644"/>
                  <a:gd name="T41" fmla="*/ 124 h 342"/>
                  <a:gd name="T42" fmla="*/ 658 w 1644"/>
                  <a:gd name="T43" fmla="*/ 72 h 342"/>
                  <a:gd name="T44" fmla="*/ 615 w 1644"/>
                  <a:gd name="T45" fmla="*/ 38 h 342"/>
                  <a:gd name="T46" fmla="*/ 238 w 1644"/>
                  <a:gd name="T47" fmla="*/ 31 h 342"/>
                  <a:gd name="T48" fmla="*/ 658 w 1644"/>
                  <a:gd name="T49" fmla="*/ 2 h 342"/>
                  <a:gd name="T50" fmla="*/ 960 w 1644"/>
                  <a:gd name="T51" fmla="*/ 17 h 342"/>
                  <a:gd name="T52" fmla="*/ 1017 w 1644"/>
                  <a:gd name="T53" fmla="*/ 0 h 342"/>
                  <a:gd name="T54" fmla="*/ 1639 w 1644"/>
                  <a:gd name="T55" fmla="*/ 107 h 342"/>
                  <a:gd name="T56" fmla="*/ 1591 w 1644"/>
                  <a:gd name="T57" fmla="*/ 121 h 342"/>
                  <a:gd name="T58" fmla="*/ 1557 w 1644"/>
                  <a:gd name="T59" fmla="*/ 157 h 342"/>
                  <a:gd name="T60" fmla="*/ 1557 w 1644"/>
                  <a:gd name="T61" fmla="*/ 202 h 342"/>
                  <a:gd name="T62" fmla="*/ 1543 w 1644"/>
                  <a:gd name="T63" fmla="*/ 281 h 342"/>
                  <a:gd name="T64" fmla="*/ 1498 w 1644"/>
                  <a:gd name="T65" fmla="*/ 331 h 342"/>
                  <a:gd name="T66" fmla="*/ 1112 w 1644"/>
                  <a:gd name="T67" fmla="*/ 342 h 342"/>
                  <a:gd name="T68" fmla="*/ 1003 w 1644"/>
                  <a:gd name="T69" fmla="*/ 303 h 342"/>
                  <a:gd name="T70" fmla="*/ 964 w 1644"/>
                  <a:gd name="T71" fmla="*/ 262 h 342"/>
                  <a:gd name="T72" fmla="*/ 928 w 1644"/>
                  <a:gd name="T73" fmla="*/ 190 h 342"/>
                  <a:gd name="T74" fmla="*/ 898 w 1644"/>
                  <a:gd name="T75" fmla="*/ 114 h 342"/>
                  <a:gd name="T76" fmla="*/ 886 w 1644"/>
                  <a:gd name="T77" fmla="*/ 78 h 342"/>
                  <a:gd name="T78" fmla="*/ 758 w 1644"/>
                  <a:gd name="T79" fmla="*/ 95 h 342"/>
                  <a:gd name="T80" fmla="*/ 733 w 1644"/>
                  <a:gd name="T81" fmla="*/ 163 h 342"/>
                  <a:gd name="T82" fmla="*/ 697 w 1644"/>
                  <a:gd name="T83" fmla="*/ 241 h 342"/>
                  <a:gd name="T84" fmla="*/ 648 w 1644"/>
                  <a:gd name="T85" fmla="*/ 303 h 342"/>
                  <a:gd name="T86" fmla="*/ 539 w 1644"/>
                  <a:gd name="T87" fmla="*/ 342 h 342"/>
                  <a:gd name="T88" fmla="*/ 151 w 1644"/>
                  <a:gd name="T89" fmla="*/ 331 h 342"/>
                  <a:gd name="T90" fmla="*/ 107 w 1644"/>
                  <a:gd name="T91" fmla="*/ 281 h 342"/>
                  <a:gd name="T92" fmla="*/ 92 w 1644"/>
                  <a:gd name="T93" fmla="*/ 202 h 342"/>
                  <a:gd name="T94" fmla="*/ 92 w 1644"/>
                  <a:gd name="T95" fmla="*/ 157 h 342"/>
                  <a:gd name="T96" fmla="*/ 63 w 1644"/>
                  <a:gd name="T97" fmla="*/ 124 h 342"/>
                  <a:gd name="T98" fmla="*/ 14 w 1644"/>
                  <a:gd name="T99" fmla="*/ 109 h 342"/>
                  <a:gd name="T100" fmla="*/ 0 w 1644"/>
                  <a:gd name="T101" fmla="*/ 0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644" h="342">
                    <a:moveTo>
                      <a:pt x="1091" y="31"/>
                    </a:moveTo>
                    <a:lnTo>
                      <a:pt x="1059" y="33"/>
                    </a:lnTo>
                    <a:lnTo>
                      <a:pt x="1034" y="38"/>
                    </a:lnTo>
                    <a:lnTo>
                      <a:pt x="1015" y="46"/>
                    </a:lnTo>
                    <a:lnTo>
                      <a:pt x="1001" y="56"/>
                    </a:lnTo>
                    <a:lnTo>
                      <a:pt x="991" y="72"/>
                    </a:lnTo>
                    <a:lnTo>
                      <a:pt x="986" y="87"/>
                    </a:lnTo>
                    <a:lnTo>
                      <a:pt x="983" y="106"/>
                    </a:lnTo>
                    <a:lnTo>
                      <a:pt x="981" y="124"/>
                    </a:lnTo>
                    <a:lnTo>
                      <a:pt x="981" y="146"/>
                    </a:lnTo>
                    <a:lnTo>
                      <a:pt x="981" y="168"/>
                    </a:lnTo>
                    <a:lnTo>
                      <a:pt x="981" y="184"/>
                    </a:lnTo>
                    <a:lnTo>
                      <a:pt x="984" y="216"/>
                    </a:lnTo>
                    <a:lnTo>
                      <a:pt x="994" y="241"/>
                    </a:lnTo>
                    <a:lnTo>
                      <a:pt x="1011" y="265"/>
                    </a:lnTo>
                    <a:lnTo>
                      <a:pt x="1034" y="282"/>
                    </a:lnTo>
                    <a:lnTo>
                      <a:pt x="1059" y="296"/>
                    </a:lnTo>
                    <a:lnTo>
                      <a:pt x="1088" y="304"/>
                    </a:lnTo>
                    <a:lnTo>
                      <a:pt x="1119" y="306"/>
                    </a:lnTo>
                    <a:lnTo>
                      <a:pt x="1409" y="306"/>
                    </a:lnTo>
                    <a:lnTo>
                      <a:pt x="1440" y="303"/>
                    </a:lnTo>
                    <a:lnTo>
                      <a:pt x="1465" y="292"/>
                    </a:lnTo>
                    <a:lnTo>
                      <a:pt x="1486" y="277"/>
                    </a:lnTo>
                    <a:lnTo>
                      <a:pt x="1503" y="255"/>
                    </a:lnTo>
                    <a:lnTo>
                      <a:pt x="1515" y="230"/>
                    </a:lnTo>
                    <a:lnTo>
                      <a:pt x="1521" y="201"/>
                    </a:lnTo>
                    <a:lnTo>
                      <a:pt x="1523" y="168"/>
                    </a:lnTo>
                    <a:lnTo>
                      <a:pt x="1521" y="136"/>
                    </a:lnTo>
                    <a:lnTo>
                      <a:pt x="1520" y="107"/>
                    </a:lnTo>
                    <a:lnTo>
                      <a:pt x="1513" y="83"/>
                    </a:lnTo>
                    <a:lnTo>
                      <a:pt x="1503" y="65"/>
                    </a:lnTo>
                    <a:lnTo>
                      <a:pt x="1487" y="49"/>
                    </a:lnTo>
                    <a:lnTo>
                      <a:pt x="1469" y="39"/>
                    </a:lnTo>
                    <a:lnTo>
                      <a:pt x="1443" y="33"/>
                    </a:lnTo>
                    <a:lnTo>
                      <a:pt x="1411" y="31"/>
                    </a:lnTo>
                    <a:lnTo>
                      <a:pt x="1091" y="31"/>
                    </a:lnTo>
                    <a:close/>
                    <a:moveTo>
                      <a:pt x="238" y="31"/>
                    </a:moveTo>
                    <a:lnTo>
                      <a:pt x="206" y="33"/>
                    </a:lnTo>
                    <a:lnTo>
                      <a:pt x="180" y="39"/>
                    </a:lnTo>
                    <a:lnTo>
                      <a:pt x="162" y="49"/>
                    </a:lnTo>
                    <a:lnTo>
                      <a:pt x="146" y="65"/>
                    </a:lnTo>
                    <a:lnTo>
                      <a:pt x="138" y="83"/>
                    </a:lnTo>
                    <a:lnTo>
                      <a:pt x="131" y="107"/>
                    </a:lnTo>
                    <a:lnTo>
                      <a:pt x="128" y="136"/>
                    </a:lnTo>
                    <a:lnTo>
                      <a:pt x="126" y="168"/>
                    </a:lnTo>
                    <a:lnTo>
                      <a:pt x="129" y="201"/>
                    </a:lnTo>
                    <a:lnTo>
                      <a:pt x="136" y="230"/>
                    </a:lnTo>
                    <a:lnTo>
                      <a:pt x="148" y="255"/>
                    </a:lnTo>
                    <a:lnTo>
                      <a:pt x="163" y="277"/>
                    </a:lnTo>
                    <a:lnTo>
                      <a:pt x="185" y="292"/>
                    </a:lnTo>
                    <a:lnTo>
                      <a:pt x="211" y="303"/>
                    </a:lnTo>
                    <a:lnTo>
                      <a:pt x="240" y="306"/>
                    </a:lnTo>
                    <a:lnTo>
                      <a:pt x="530" y="306"/>
                    </a:lnTo>
                    <a:lnTo>
                      <a:pt x="563" y="304"/>
                    </a:lnTo>
                    <a:lnTo>
                      <a:pt x="592" y="296"/>
                    </a:lnTo>
                    <a:lnTo>
                      <a:pt x="617" y="282"/>
                    </a:lnTo>
                    <a:lnTo>
                      <a:pt x="638" y="265"/>
                    </a:lnTo>
                    <a:lnTo>
                      <a:pt x="655" y="241"/>
                    </a:lnTo>
                    <a:lnTo>
                      <a:pt x="665" y="216"/>
                    </a:lnTo>
                    <a:lnTo>
                      <a:pt x="668" y="184"/>
                    </a:lnTo>
                    <a:lnTo>
                      <a:pt x="668" y="168"/>
                    </a:lnTo>
                    <a:lnTo>
                      <a:pt x="668" y="146"/>
                    </a:lnTo>
                    <a:lnTo>
                      <a:pt x="668" y="124"/>
                    </a:lnTo>
                    <a:lnTo>
                      <a:pt x="666" y="106"/>
                    </a:lnTo>
                    <a:lnTo>
                      <a:pt x="665" y="87"/>
                    </a:lnTo>
                    <a:lnTo>
                      <a:pt x="658" y="72"/>
                    </a:lnTo>
                    <a:lnTo>
                      <a:pt x="649" y="56"/>
                    </a:lnTo>
                    <a:lnTo>
                      <a:pt x="634" y="46"/>
                    </a:lnTo>
                    <a:lnTo>
                      <a:pt x="615" y="38"/>
                    </a:lnTo>
                    <a:lnTo>
                      <a:pt x="590" y="33"/>
                    </a:lnTo>
                    <a:lnTo>
                      <a:pt x="558" y="31"/>
                    </a:lnTo>
                    <a:lnTo>
                      <a:pt x="238" y="31"/>
                    </a:lnTo>
                    <a:close/>
                    <a:moveTo>
                      <a:pt x="0" y="0"/>
                    </a:moveTo>
                    <a:lnTo>
                      <a:pt x="632" y="0"/>
                    </a:lnTo>
                    <a:lnTo>
                      <a:pt x="658" y="2"/>
                    </a:lnTo>
                    <a:lnTo>
                      <a:pt x="677" y="9"/>
                    </a:lnTo>
                    <a:lnTo>
                      <a:pt x="690" y="17"/>
                    </a:lnTo>
                    <a:lnTo>
                      <a:pt x="960" y="17"/>
                    </a:lnTo>
                    <a:lnTo>
                      <a:pt x="974" y="9"/>
                    </a:lnTo>
                    <a:lnTo>
                      <a:pt x="993" y="2"/>
                    </a:lnTo>
                    <a:lnTo>
                      <a:pt x="1017" y="0"/>
                    </a:lnTo>
                    <a:lnTo>
                      <a:pt x="1644" y="0"/>
                    </a:lnTo>
                    <a:lnTo>
                      <a:pt x="1644" y="106"/>
                    </a:lnTo>
                    <a:lnTo>
                      <a:pt x="1639" y="107"/>
                    </a:lnTo>
                    <a:lnTo>
                      <a:pt x="1627" y="109"/>
                    </a:lnTo>
                    <a:lnTo>
                      <a:pt x="1610" y="114"/>
                    </a:lnTo>
                    <a:lnTo>
                      <a:pt x="1591" y="121"/>
                    </a:lnTo>
                    <a:lnTo>
                      <a:pt x="1574" y="129"/>
                    </a:lnTo>
                    <a:lnTo>
                      <a:pt x="1562" y="141"/>
                    </a:lnTo>
                    <a:lnTo>
                      <a:pt x="1557" y="157"/>
                    </a:lnTo>
                    <a:lnTo>
                      <a:pt x="1557" y="157"/>
                    </a:lnTo>
                    <a:lnTo>
                      <a:pt x="1559" y="172"/>
                    </a:lnTo>
                    <a:lnTo>
                      <a:pt x="1557" y="202"/>
                    </a:lnTo>
                    <a:lnTo>
                      <a:pt x="1555" y="231"/>
                    </a:lnTo>
                    <a:lnTo>
                      <a:pt x="1550" y="257"/>
                    </a:lnTo>
                    <a:lnTo>
                      <a:pt x="1543" y="281"/>
                    </a:lnTo>
                    <a:lnTo>
                      <a:pt x="1532" y="303"/>
                    </a:lnTo>
                    <a:lnTo>
                      <a:pt x="1518" y="320"/>
                    </a:lnTo>
                    <a:lnTo>
                      <a:pt x="1498" y="331"/>
                    </a:lnTo>
                    <a:lnTo>
                      <a:pt x="1475" y="340"/>
                    </a:lnTo>
                    <a:lnTo>
                      <a:pt x="1447" y="342"/>
                    </a:lnTo>
                    <a:lnTo>
                      <a:pt x="1112" y="342"/>
                    </a:lnTo>
                    <a:lnTo>
                      <a:pt x="1071" y="338"/>
                    </a:lnTo>
                    <a:lnTo>
                      <a:pt x="1035" y="325"/>
                    </a:lnTo>
                    <a:lnTo>
                      <a:pt x="1003" y="303"/>
                    </a:lnTo>
                    <a:lnTo>
                      <a:pt x="976" y="275"/>
                    </a:lnTo>
                    <a:lnTo>
                      <a:pt x="976" y="275"/>
                    </a:lnTo>
                    <a:lnTo>
                      <a:pt x="964" y="262"/>
                    </a:lnTo>
                    <a:lnTo>
                      <a:pt x="952" y="241"/>
                    </a:lnTo>
                    <a:lnTo>
                      <a:pt x="940" y="218"/>
                    </a:lnTo>
                    <a:lnTo>
                      <a:pt x="928" y="190"/>
                    </a:lnTo>
                    <a:lnTo>
                      <a:pt x="916" y="163"/>
                    </a:lnTo>
                    <a:lnTo>
                      <a:pt x="906" y="138"/>
                    </a:lnTo>
                    <a:lnTo>
                      <a:pt x="898" y="114"/>
                    </a:lnTo>
                    <a:lnTo>
                      <a:pt x="891" y="95"/>
                    </a:lnTo>
                    <a:lnTo>
                      <a:pt x="887" y="83"/>
                    </a:lnTo>
                    <a:lnTo>
                      <a:pt x="886" y="78"/>
                    </a:lnTo>
                    <a:lnTo>
                      <a:pt x="763" y="78"/>
                    </a:lnTo>
                    <a:lnTo>
                      <a:pt x="762" y="83"/>
                    </a:lnTo>
                    <a:lnTo>
                      <a:pt x="758" y="95"/>
                    </a:lnTo>
                    <a:lnTo>
                      <a:pt x="751" y="114"/>
                    </a:lnTo>
                    <a:lnTo>
                      <a:pt x="743" y="138"/>
                    </a:lnTo>
                    <a:lnTo>
                      <a:pt x="733" y="163"/>
                    </a:lnTo>
                    <a:lnTo>
                      <a:pt x="723" y="190"/>
                    </a:lnTo>
                    <a:lnTo>
                      <a:pt x="711" y="218"/>
                    </a:lnTo>
                    <a:lnTo>
                      <a:pt x="697" y="241"/>
                    </a:lnTo>
                    <a:lnTo>
                      <a:pt x="685" y="262"/>
                    </a:lnTo>
                    <a:lnTo>
                      <a:pt x="673" y="275"/>
                    </a:lnTo>
                    <a:lnTo>
                      <a:pt x="648" y="303"/>
                    </a:lnTo>
                    <a:lnTo>
                      <a:pt x="615" y="325"/>
                    </a:lnTo>
                    <a:lnTo>
                      <a:pt x="578" y="338"/>
                    </a:lnTo>
                    <a:lnTo>
                      <a:pt x="539" y="342"/>
                    </a:lnTo>
                    <a:lnTo>
                      <a:pt x="204" y="342"/>
                    </a:lnTo>
                    <a:lnTo>
                      <a:pt x="175" y="340"/>
                    </a:lnTo>
                    <a:lnTo>
                      <a:pt x="151" y="331"/>
                    </a:lnTo>
                    <a:lnTo>
                      <a:pt x="133" y="320"/>
                    </a:lnTo>
                    <a:lnTo>
                      <a:pt x="117" y="303"/>
                    </a:lnTo>
                    <a:lnTo>
                      <a:pt x="107" y="281"/>
                    </a:lnTo>
                    <a:lnTo>
                      <a:pt x="99" y="257"/>
                    </a:lnTo>
                    <a:lnTo>
                      <a:pt x="94" y="231"/>
                    </a:lnTo>
                    <a:lnTo>
                      <a:pt x="92" y="202"/>
                    </a:lnTo>
                    <a:lnTo>
                      <a:pt x="90" y="172"/>
                    </a:lnTo>
                    <a:lnTo>
                      <a:pt x="92" y="157"/>
                    </a:lnTo>
                    <a:lnTo>
                      <a:pt x="92" y="157"/>
                    </a:lnTo>
                    <a:lnTo>
                      <a:pt x="89" y="143"/>
                    </a:lnTo>
                    <a:lnTo>
                      <a:pt x="77" y="133"/>
                    </a:lnTo>
                    <a:lnTo>
                      <a:pt x="63" y="124"/>
                    </a:lnTo>
                    <a:lnTo>
                      <a:pt x="46" y="117"/>
                    </a:lnTo>
                    <a:lnTo>
                      <a:pt x="29" y="112"/>
                    </a:lnTo>
                    <a:lnTo>
                      <a:pt x="14" y="109"/>
                    </a:lnTo>
                    <a:lnTo>
                      <a:pt x="4" y="107"/>
                    </a:lnTo>
                    <a:lnTo>
                      <a:pt x="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Text" lastClr="000000">
                  <a:lumMod val="85000"/>
                  <a:lumOff val="1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270BCF8-86EB-481E-8D48-3EFED001E73A}"/>
                </a:ext>
              </a:extLst>
            </p:cNvPr>
            <p:cNvGrpSpPr/>
            <p:nvPr/>
          </p:nvGrpSpPr>
          <p:grpSpPr>
            <a:xfrm>
              <a:off x="4644545" y="3715502"/>
              <a:ext cx="2899734" cy="2281720"/>
              <a:chOff x="2117036" y="2339941"/>
              <a:chExt cx="3917950" cy="3082925"/>
            </a:xfrm>
          </p:grpSpPr>
          <p:sp>
            <p:nvSpPr>
              <p:cNvPr id="75" name="Freeform 310">
                <a:extLst>
                  <a:ext uri="{FF2B5EF4-FFF2-40B4-BE49-F238E27FC236}">
                    <a16:creationId xmlns:a16="http://schemas.microsoft.com/office/drawing/2014/main" id="{873B2426-752C-41FA-8560-161306860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036" y="4379879"/>
                <a:ext cx="3917950" cy="460375"/>
              </a:xfrm>
              <a:custGeom>
                <a:avLst/>
                <a:gdLst>
                  <a:gd name="T0" fmla="*/ 0 w 4936"/>
                  <a:gd name="T1" fmla="*/ 0 h 579"/>
                  <a:gd name="T2" fmla="*/ 4936 w 4936"/>
                  <a:gd name="T3" fmla="*/ 0 h 579"/>
                  <a:gd name="T4" fmla="*/ 4936 w 4936"/>
                  <a:gd name="T5" fmla="*/ 482 h 579"/>
                  <a:gd name="T6" fmla="*/ 4933 w 4936"/>
                  <a:gd name="T7" fmla="*/ 507 h 579"/>
                  <a:gd name="T8" fmla="*/ 4922 w 4936"/>
                  <a:gd name="T9" fmla="*/ 531 h 579"/>
                  <a:gd name="T10" fmla="*/ 4907 w 4936"/>
                  <a:gd name="T11" fmla="*/ 551 h 579"/>
                  <a:gd name="T12" fmla="*/ 4888 w 4936"/>
                  <a:gd name="T13" fmla="*/ 566 h 579"/>
                  <a:gd name="T14" fmla="*/ 4864 w 4936"/>
                  <a:gd name="T15" fmla="*/ 576 h 579"/>
                  <a:gd name="T16" fmla="*/ 4838 w 4936"/>
                  <a:gd name="T17" fmla="*/ 579 h 579"/>
                  <a:gd name="T18" fmla="*/ 97 w 4936"/>
                  <a:gd name="T19" fmla="*/ 579 h 579"/>
                  <a:gd name="T20" fmla="*/ 72 w 4936"/>
                  <a:gd name="T21" fmla="*/ 576 h 579"/>
                  <a:gd name="T22" fmla="*/ 48 w 4936"/>
                  <a:gd name="T23" fmla="*/ 566 h 579"/>
                  <a:gd name="T24" fmla="*/ 28 w 4936"/>
                  <a:gd name="T25" fmla="*/ 551 h 579"/>
                  <a:gd name="T26" fmla="*/ 13 w 4936"/>
                  <a:gd name="T27" fmla="*/ 531 h 579"/>
                  <a:gd name="T28" fmla="*/ 3 w 4936"/>
                  <a:gd name="T29" fmla="*/ 507 h 579"/>
                  <a:gd name="T30" fmla="*/ 0 w 4936"/>
                  <a:gd name="T31" fmla="*/ 482 h 579"/>
                  <a:gd name="T32" fmla="*/ 0 w 4936"/>
                  <a:gd name="T33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36" h="579">
                    <a:moveTo>
                      <a:pt x="0" y="0"/>
                    </a:moveTo>
                    <a:lnTo>
                      <a:pt x="4936" y="0"/>
                    </a:lnTo>
                    <a:lnTo>
                      <a:pt x="4936" y="482"/>
                    </a:lnTo>
                    <a:lnTo>
                      <a:pt x="4933" y="507"/>
                    </a:lnTo>
                    <a:lnTo>
                      <a:pt x="4922" y="531"/>
                    </a:lnTo>
                    <a:lnTo>
                      <a:pt x="4907" y="551"/>
                    </a:lnTo>
                    <a:lnTo>
                      <a:pt x="4888" y="566"/>
                    </a:lnTo>
                    <a:lnTo>
                      <a:pt x="4864" y="576"/>
                    </a:lnTo>
                    <a:lnTo>
                      <a:pt x="4838" y="579"/>
                    </a:lnTo>
                    <a:lnTo>
                      <a:pt x="97" y="579"/>
                    </a:lnTo>
                    <a:lnTo>
                      <a:pt x="72" y="576"/>
                    </a:lnTo>
                    <a:lnTo>
                      <a:pt x="48" y="566"/>
                    </a:lnTo>
                    <a:lnTo>
                      <a:pt x="28" y="551"/>
                    </a:lnTo>
                    <a:lnTo>
                      <a:pt x="13" y="531"/>
                    </a:lnTo>
                    <a:lnTo>
                      <a:pt x="3" y="507"/>
                    </a:lnTo>
                    <a:lnTo>
                      <a:pt x="0" y="4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Freeform 311">
                <a:extLst>
                  <a:ext uri="{FF2B5EF4-FFF2-40B4-BE49-F238E27FC236}">
                    <a16:creationId xmlns:a16="http://schemas.microsoft.com/office/drawing/2014/main" id="{B4FB9074-CAF7-4EB6-ADBB-033D3737BD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7036" y="2339941"/>
                <a:ext cx="3917950" cy="2114550"/>
              </a:xfrm>
              <a:custGeom>
                <a:avLst/>
                <a:gdLst>
                  <a:gd name="T0" fmla="*/ 97 w 4936"/>
                  <a:gd name="T1" fmla="*/ 0 h 2662"/>
                  <a:gd name="T2" fmla="*/ 4838 w 4936"/>
                  <a:gd name="T3" fmla="*/ 0 h 2662"/>
                  <a:gd name="T4" fmla="*/ 4864 w 4936"/>
                  <a:gd name="T5" fmla="*/ 3 h 2662"/>
                  <a:gd name="T6" fmla="*/ 4888 w 4936"/>
                  <a:gd name="T7" fmla="*/ 13 h 2662"/>
                  <a:gd name="T8" fmla="*/ 4907 w 4936"/>
                  <a:gd name="T9" fmla="*/ 28 h 2662"/>
                  <a:gd name="T10" fmla="*/ 4922 w 4936"/>
                  <a:gd name="T11" fmla="*/ 48 h 2662"/>
                  <a:gd name="T12" fmla="*/ 4933 w 4936"/>
                  <a:gd name="T13" fmla="*/ 72 h 2662"/>
                  <a:gd name="T14" fmla="*/ 4936 w 4936"/>
                  <a:gd name="T15" fmla="*/ 97 h 2662"/>
                  <a:gd name="T16" fmla="*/ 4936 w 4936"/>
                  <a:gd name="T17" fmla="*/ 2662 h 2662"/>
                  <a:gd name="T18" fmla="*/ 0 w 4936"/>
                  <a:gd name="T19" fmla="*/ 2662 h 2662"/>
                  <a:gd name="T20" fmla="*/ 0 w 4936"/>
                  <a:gd name="T21" fmla="*/ 97 h 2662"/>
                  <a:gd name="T22" fmla="*/ 3 w 4936"/>
                  <a:gd name="T23" fmla="*/ 72 h 2662"/>
                  <a:gd name="T24" fmla="*/ 13 w 4936"/>
                  <a:gd name="T25" fmla="*/ 48 h 2662"/>
                  <a:gd name="T26" fmla="*/ 28 w 4936"/>
                  <a:gd name="T27" fmla="*/ 28 h 2662"/>
                  <a:gd name="T28" fmla="*/ 48 w 4936"/>
                  <a:gd name="T29" fmla="*/ 13 h 2662"/>
                  <a:gd name="T30" fmla="*/ 72 w 4936"/>
                  <a:gd name="T31" fmla="*/ 3 h 2662"/>
                  <a:gd name="T32" fmla="*/ 97 w 4936"/>
                  <a:gd name="T33" fmla="*/ 0 h 2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936" h="2662">
                    <a:moveTo>
                      <a:pt x="97" y="0"/>
                    </a:moveTo>
                    <a:lnTo>
                      <a:pt x="4838" y="0"/>
                    </a:lnTo>
                    <a:lnTo>
                      <a:pt x="4864" y="3"/>
                    </a:lnTo>
                    <a:lnTo>
                      <a:pt x="4888" y="13"/>
                    </a:lnTo>
                    <a:lnTo>
                      <a:pt x="4907" y="28"/>
                    </a:lnTo>
                    <a:lnTo>
                      <a:pt x="4922" y="48"/>
                    </a:lnTo>
                    <a:lnTo>
                      <a:pt x="4933" y="72"/>
                    </a:lnTo>
                    <a:lnTo>
                      <a:pt x="4936" y="97"/>
                    </a:lnTo>
                    <a:lnTo>
                      <a:pt x="4936" y="2662"/>
                    </a:lnTo>
                    <a:lnTo>
                      <a:pt x="0" y="2662"/>
                    </a:lnTo>
                    <a:lnTo>
                      <a:pt x="0" y="97"/>
                    </a:lnTo>
                    <a:lnTo>
                      <a:pt x="3" y="72"/>
                    </a:lnTo>
                    <a:lnTo>
                      <a:pt x="13" y="48"/>
                    </a:lnTo>
                    <a:lnTo>
                      <a:pt x="28" y="28"/>
                    </a:lnTo>
                    <a:lnTo>
                      <a:pt x="48" y="13"/>
                    </a:lnTo>
                    <a:lnTo>
                      <a:pt x="72" y="3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 312">
                <a:extLst>
                  <a:ext uri="{FF2B5EF4-FFF2-40B4-BE49-F238E27FC236}">
                    <a16:creationId xmlns:a16="http://schemas.microsoft.com/office/drawing/2014/main" id="{A9A5C718-9EC3-4BE4-823A-CEE9BCC6D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298" y="4610066"/>
                <a:ext cx="985837" cy="773113"/>
              </a:xfrm>
              <a:custGeom>
                <a:avLst/>
                <a:gdLst>
                  <a:gd name="T0" fmla="*/ 230 w 1241"/>
                  <a:gd name="T1" fmla="*/ 0 h 973"/>
                  <a:gd name="T2" fmla="*/ 1050 w 1241"/>
                  <a:gd name="T3" fmla="*/ 0 h 973"/>
                  <a:gd name="T4" fmla="*/ 1074 w 1241"/>
                  <a:gd name="T5" fmla="*/ 4 h 973"/>
                  <a:gd name="T6" fmla="*/ 1095 w 1241"/>
                  <a:gd name="T7" fmla="*/ 15 h 973"/>
                  <a:gd name="T8" fmla="*/ 1112 w 1241"/>
                  <a:gd name="T9" fmla="*/ 31 h 973"/>
                  <a:gd name="T10" fmla="*/ 1122 w 1241"/>
                  <a:gd name="T11" fmla="*/ 52 h 973"/>
                  <a:gd name="T12" fmla="*/ 1127 w 1241"/>
                  <a:gd name="T13" fmla="*/ 76 h 973"/>
                  <a:gd name="T14" fmla="*/ 1241 w 1241"/>
                  <a:gd name="T15" fmla="*/ 897 h 973"/>
                  <a:gd name="T16" fmla="*/ 1238 w 1241"/>
                  <a:gd name="T17" fmla="*/ 921 h 973"/>
                  <a:gd name="T18" fmla="*/ 1227 w 1241"/>
                  <a:gd name="T19" fmla="*/ 942 h 973"/>
                  <a:gd name="T20" fmla="*/ 1211 w 1241"/>
                  <a:gd name="T21" fmla="*/ 958 h 973"/>
                  <a:gd name="T22" fmla="*/ 1188 w 1241"/>
                  <a:gd name="T23" fmla="*/ 969 h 973"/>
                  <a:gd name="T24" fmla="*/ 1164 w 1241"/>
                  <a:gd name="T25" fmla="*/ 973 h 973"/>
                  <a:gd name="T26" fmla="*/ 77 w 1241"/>
                  <a:gd name="T27" fmla="*/ 973 h 973"/>
                  <a:gd name="T28" fmla="*/ 52 w 1241"/>
                  <a:gd name="T29" fmla="*/ 969 h 973"/>
                  <a:gd name="T30" fmla="*/ 31 w 1241"/>
                  <a:gd name="T31" fmla="*/ 958 h 973"/>
                  <a:gd name="T32" fmla="*/ 14 w 1241"/>
                  <a:gd name="T33" fmla="*/ 942 h 973"/>
                  <a:gd name="T34" fmla="*/ 4 w 1241"/>
                  <a:gd name="T35" fmla="*/ 921 h 973"/>
                  <a:gd name="T36" fmla="*/ 0 w 1241"/>
                  <a:gd name="T37" fmla="*/ 897 h 973"/>
                  <a:gd name="T38" fmla="*/ 154 w 1241"/>
                  <a:gd name="T39" fmla="*/ 76 h 973"/>
                  <a:gd name="T40" fmla="*/ 157 w 1241"/>
                  <a:gd name="T41" fmla="*/ 52 h 973"/>
                  <a:gd name="T42" fmla="*/ 169 w 1241"/>
                  <a:gd name="T43" fmla="*/ 31 h 973"/>
                  <a:gd name="T44" fmla="*/ 185 w 1241"/>
                  <a:gd name="T45" fmla="*/ 15 h 973"/>
                  <a:gd name="T46" fmla="*/ 206 w 1241"/>
                  <a:gd name="T47" fmla="*/ 4 h 973"/>
                  <a:gd name="T48" fmla="*/ 230 w 1241"/>
                  <a:gd name="T49" fmla="*/ 0 h 9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41" h="973">
                    <a:moveTo>
                      <a:pt x="230" y="0"/>
                    </a:moveTo>
                    <a:lnTo>
                      <a:pt x="1050" y="0"/>
                    </a:lnTo>
                    <a:lnTo>
                      <a:pt x="1074" y="4"/>
                    </a:lnTo>
                    <a:lnTo>
                      <a:pt x="1095" y="15"/>
                    </a:lnTo>
                    <a:lnTo>
                      <a:pt x="1112" y="31"/>
                    </a:lnTo>
                    <a:lnTo>
                      <a:pt x="1122" y="52"/>
                    </a:lnTo>
                    <a:lnTo>
                      <a:pt x="1127" y="76"/>
                    </a:lnTo>
                    <a:lnTo>
                      <a:pt x="1241" y="897"/>
                    </a:lnTo>
                    <a:lnTo>
                      <a:pt x="1238" y="921"/>
                    </a:lnTo>
                    <a:lnTo>
                      <a:pt x="1227" y="942"/>
                    </a:lnTo>
                    <a:lnTo>
                      <a:pt x="1211" y="958"/>
                    </a:lnTo>
                    <a:lnTo>
                      <a:pt x="1188" y="969"/>
                    </a:lnTo>
                    <a:lnTo>
                      <a:pt x="1164" y="973"/>
                    </a:lnTo>
                    <a:lnTo>
                      <a:pt x="77" y="973"/>
                    </a:lnTo>
                    <a:lnTo>
                      <a:pt x="52" y="969"/>
                    </a:lnTo>
                    <a:lnTo>
                      <a:pt x="31" y="958"/>
                    </a:lnTo>
                    <a:lnTo>
                      <a:pt x="14" y="942"/>
                    </a:lnTo>
                    <a:lnTo>
                      <a:pt x="4" y="921"/>
                    </a:lnTo>
                    <a:lnTo>
                      <a:pt x="0" y="897"/>
                    </a:lnTo>
                    <a:lnTo>
                      <a:pt x="154" y="76"/>
                    </a:lnTo>
                    <a:lnTo>
                      <a:pt x="157" y="52"/>
                    </a:lnTo>
                    <a:lnTo>
                      <a:pt x="169" y="31"/>
                    </a:lnTo>
                    <a:lnTo>
                      <a:pt x="185" y="15"/>
                    </a:lnTo>
                    <a:lnTo>
                      <a:pt x="206" y="4"/>
                    </a:lnTo>
                    <a:lnTo>
                      <a:pt x="23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Freeform 313">
                <a:extLst>
                  <a:ext uri="{FF2B5EF4-FFF2-40B4-BE49-F238E27FC236}">
                    <a16:creationId xmlns:a16="http://schemas.microsoft.com/office/drawing/2014/main" id="{7AA369BF-550D-409C-8690-EA666A356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7036" y="5321266"/>
                <a:ext cx="1376362" cy="101600"/>
              </a:xfrm>
              <a:custGeom>
                <a:avLst/>
                <a:gdLst>
                  <a:gd name="T0" fmla="*/ 63 w 1734"/>
                  <a:gd name="T1" fmla="*/ 0 h 127"/>
                  <a:gd name="T2" fmla="*/ 1671 w 1734"/>
                  <a:gd name="T3" fmla="*/ 0 h 127"/>
                  <a:gd name="T4" fmla="*/ 1690 w 1734"/>
                  <a:gd name="T5" fmla="*/ 4 h 127"/>
                  <a:gd name="T6" fmla="*/ 1708 w 1734"/>
                  <a:gd name="T7" fmla="*/ 13 h 127"/>
                  <a:gd name="T8" fmla="*/ 1722 w 1734"/>
                  <a:gd name="T9" fmla="*/ 27 h 127"/>
                  <a:gd name="T10" fmla="*/ 1731 w 1734"/>
                  <a:gd name="T11" fmla="*/ 43 h 127"/>
                  <a:gd name="T12" fmla="*/ 1734 w 1734"/>
                  <a:gd name="T13" fmla="*/ 64 h 127"/>
                  <a:gd name="T14" fmla="*/ 1731 w 1734"/>
                  <a:gd name="T15" fmla="*/ 84 h 127"/>
                  <a:gd name="T16" fmla="*/ 1722 w 1734"/>
                  <a:gd name="T17" fmla="*/ 102 h 127"/>
                  <a:gd name="T18" fmla="*/ 1708 w 1734"/>
                  <a:gd name="T19" fmla="*/ 115 h 127"/>
                  <a:gd name="T20" fmla="*/ 1690 w 1734"/>
                  <a:gd name="T21" fmla="*/ 124 h 127"/>
                  <a:gd name="T22" fmla="*/ 1671 w 1734"/>
                  <a:gd name="T23" fmla="*/ 127 h 127"/>
                  <a:gd name="T24" fmla="*/ 63 w 1734"/>
                  <a:gd name="T25" fmla="*/ 127 h 127"/>
                  <a:gd name="T26" fmla="*/ 43 w 1734"/>
                  <a:gd name="T27" fmla="*/ 124 h 127"/>
                  <a:gd name="T28" fmla="*/ 25 w 1734"/>
                  <a:gd name="T29" fmla="*/ 115 h 127"/>
                  <a:gd name="T30" fmla="*/ 12 w 1734"/>
                  <a:gd name="T31" fmla="*/ 102 h 127"/>
                  <a:gd name="T32" fmla="*/ 3 w 1734"/>
                  <a:gd name="T33" fmla="*/ 84 h 127"/>
                  <a:gd name="T34" fmla="*/ 0 w 1734"/>
                  <a:gd name="T35" fmla="*/ 64 h 127"/>
                  <a:gd name="T36" fmla="*/ 3 w 1734"/>
                  <a:gd name="T37" fmla="*/ 43 h 127"/>
                  <a:gd name="T38" fmla="*/ 12 w 1734"/>
                  <a:gd name="T39" fmla="*/ 27 h 127"/>
                  <a:gd name="T40" fmla="*/ 25 w 1734"/>
                  <a:gd name="T41" fmla="*/ 13 h 127"/>
                  <a:gd name="T42" fmla="*/ 43 w 1734"/>
                  <a:gd name="T43" fmla="*/ 4 h 127"/>
                  <a:gd name="T44" fmla="*/ 63 w 1734"/>
                  <a:gd name="T45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34" h="127">
                    <a:moveTo>
                      <a:pt x="63" y="0"/>
                    </a:moveTo>
                    <a:lnTo>
                      <a:pt x="1671" y="0"/>
                    </a:lnTo>
                    <a:lnTo>
                      <a:pt x="1690" y="4"/>
                    </a:lnTo>
                    <a:lnTo>
                      <a:pt x="1708" y="13"/>
                    </a:lnTo>
                    <a:lnTo>
                      <a:pt x="1722" y="27"/>
                    </a:lnTo>
                    <a:lnTo>
                      <a:pt x="1731" y="43"/>
                    </a:lnTo>
                    <a:lnTo>
                      <a:pt x="1734" y="64"/>
                    </a:lnTo>
                    <a:lnTo>
                      <a:pt x="1731" y="84"/>
                    </a:lnTo>
                    <a:lnTo>
                      <a:pt x="1722" y="102"/>
                    </a:lnTo>
                    <a:lnTo>
                      <a:pt x="1708" y="115"/>
                    </a:lnTo>
                    <a:lnTo>
                      <a:pt x="1690" y="124"/>
                    </a:lnTo>
                    <a:lnTo>
                      <a:pt x="1671" y="127"/>
                    </a:lnTo>
                    <a:lnTo>
                      <a:pt x="63" y="127"/>
                    </a:lnTo>
                    <a:lnTo>
                      <a:pt x="43" y="124"/>
                    </a:lnTo>
                    <a:lnTo>
                      <a:pt x="25" y="115"/>
                    </a:lnTo>
                    <a:lnTo>
                      <a:pt x="12" y="102"/>
                    </a:lnTo>
                    <a:lnTo>
                      <a:pt x="3" y="84"/>
                    </a:lnTo>
                    <a:lnTo>
                      <a:pt x="0" y="64"/>
                    </a:lnTo>
                    <a:lnTo>
                      <a:pt x="3" y="43"/>
                    </a:lnTo>
                    <a:lnTo>
                      <a:pt x="12" y="27"/>
                    </a:lnTo>
                    <a:lnTo>
                      <a:pt x="25" y="13"/>
                    </a:lnTo>
                    <a:lnTo>
                      <a:pt x="43" y="4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ysClr val="window" lastClr="FFFFFF">
                  <a:lumMod val="65000"/>
                </a:sys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21898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9468F03-D3A3-4CBC-8C0B-F0012CC5BE23}"/>
              </a:ext>
            </a:extLst>
          </p:cNvPr>
          <p:cNvGrpSpPr/>
          <p:nvPr/>
        </p:nvGrpSpPr>
        <p:grpSpPr>
          <a:xfrm>
            <a:off x="4167875" y="2283852"/>
            <a:ext cx="1997076" cy="2074862"/>
            <a:chOff x="8685213" y="1268413"/>
            <a:chExt cx="1997076" cy="2074862"/>
          </a:xfrm>
          <a:solidFill>
            <a:sysClr val="windowText" lastClr="000000">
              <a:lumMod val="85000"/>
              <a:lumOff val="15000"/>
            </a:sysClr>
          </a:solidFill>
        </p:grpSpPr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E8F506BA-3C2D-48FC-AEDB-0DB8F2995A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5213" y="1268413"/>
              <a:ext cx="1498600" cy="1555750"/>
            </a:xfrm>
            <a:custGeom>
              <a:avLst/>
              <a:gdLst>
                <a:gd name="T0" fmla="*/ 1270 w 2832"/>
                <a:gd name="T1" fmla="*/ 750 h 2941"/>
                <a:gd name="T2" fmla="*/ 1074 w 2832"/>
                <a:gd name="T3" fmla="*/ 821 h 2941"/>
                <a:gd name="T4" fmla="*/ 911 w 2832"/>
                <a:gd name="T5" fmla="*/ 946 h 2941"/>
                <a:gd name="T6" fmla="*/ 791 w 2832"/>
                <a:gd name="T7" fmla="*/ 1115 h 2941"/>
                <a:gd name="T8" fmla="*/ 721 w 2832"/>
                <a:gd name="T9" fmla="*/ 1319 h 2941"/>
                <a:gd name="T10" fmla="*/ 711 w 2832"/>
                <a:gd name="T11" fmla="*/ 1547 h 2941"/>
                <a:gd name="T12" fmla="*/ 762 w 2832"/>
                <a:gd name="T13" fmla="*/ 1761 h 2941"/>
                <a:gd name="T14" fmla="*/ 866 w 2832"/>
                <a:gd name="T15" fmla="*/ 1943 h 2941"/>
                <a:gd name="T16" fmla="*/ 1015 w 2832"/>
                <a:gd name="T17" fmla="*/ 2082 h 2941"/>
                <a:gd name="T18" fmla="*/ 1201 w 2832"/>
                <a:gd name="T19" fmla="*/ 2173 h 2941"/>
                <a:gd name="T20" fmla="*/ 1416 w 2832"/>
                <a:gd name="T21" fmla="*/ 2205 h 2941"/>
                <a:gd name="T22" fmla="*/ 1630 w 2832"/>
                <a:gd name="T23" fmla="*/ 2173 h 2941"/>
                <a:gd name="T24" fmla="*/ 1816 w 2832"/>
                <a:gd name="T25" fmla="*/ 2082 h 2941"/>
                <a:gd name="T26" fmla="*/ 1965 w 2832"/>
                <a:gd name="T27" fmla="*/ 1943 h 2941"/>
                <a:gd name="T28" fmla="*/ 2068 w 2832"/>
                <a:gd name="T29" fmla="*/ 1761 h 2941"/>
                <a:gd name="T30" fmla="*/ 2120 w 2832"/>
                <a:gd name="T31" fmla="*/ 1547 h 2941"/>
                <a:gd name="T32" fmla="*/ 2110 w 2832"/>
                <a:gd name="T33" fmla="*/ 1319 h 2941"/>
                <a:gd name="T34" fmla="*/ 2040 w 2832"/>
                <a:gd name="T35" fmla="*/ 1115 h 2941"/>
                <a:gd name="T36" fmla="*/ 1920 w 2832"/>
                <a:gd name="T37" fmla="*/ 946 h 2941"/>
                <a:gd name="T38" fmla="*/ 1758 w 2832"/>
                <a:gd name="T39" fmla="*/ 821 h 2941"/>
                <a:gd name="T40" fmla="*/ 1562 w 2832"/>
                <a:gd name="T41" fmla="*/ 750 h 2941"/>
                <a:gd name="T42" fmla="*/ 1180 w 2832"/>
                <a:gd name="T43" fmla="*/ 0 h 2941"/>
                <a:gd name="T44" fmla="*/ 1813 w 2832"/>
                <a:gd name="T45" fmla="*/ 313 h 2941"/>
                <a:gd name="T46" fmla="*/ 1982 w 2832"/>
                <a:gd name="T47" fmla="*/ 392 h 2941"/>
                <a:gd name="T48" fmla="*/ 2454 w 2832"/>
                <a:gd name="T49" fmla="*/ 882 h 2941"/>
                <a:gd name="T50" fmla="*/ 2510 w 2832"/>
                <a:gd name="T51" fmla="*/ 1004 h 2941"/>
                <a:gd name="T52" fmla="*/ 2549 w 2832"/>
                <a:gd name="T53" fmla="*/ 1128 h 2941"/>
                <a:gd name="T54" fmla="*/ 2549 w 2832"/>
                <a:gd name="T55" fmla="*/ 1814 h 2941"/>
                <a:gd name="T56" fmla="*/ 2485 w 2832"/>
                <a:gd name="T57" fmla="*/ 2002 h 2941"/>
                <a:gd name="T58" fmla="*/ 2265 w 2832"/>
                <a:gd name="T59" fmla="*/ 2696 h 2941"/>
                <a:gd name="T60" fmla="*/ 1904 w 2832"/>
                <a:gd name="T61" fmla="*/ 2590 h 2941"/>
                <a:gd name="T62" fmla="*/ 1783 w 2832"/>
                <a:gd name="T63" fmla="*/ 2634 h 2941"/>
                <a:gd name="T64" fmla="*/ 1180 w 2832"/>
                <a:gd name="T65" fmla="*/ 2941 h 2941"/>
                <a:gd name="T66" fmla="*/ 982 w 2832"/>
                <a:gd name="T67" fmla="*/ 2582 h 2941"/>
                <a:gd name="T68" fmla="*/ 589 w 2832"/>
                <a:gd name="T69" fmla="*/ 2670 h 2941"/>
                <a:gd name="T70" fmla="*/ 355 w 2832"/>
                <a:gd name="T71" fmla="*/ 2019 h 2941"/>
                <a:gd name="T72" fmla="*/ 308 w 2832"/>
                <a:gd name="T73" fmla="*/ 1893 h 2941"/>
                <a:gd name="T74" fmla="*/ 0 w 2832"/>
                <a:gd name="T75" fmla="*/ 1716 h 2941"/>
                <a:gd name="T76" fmla="*/ 324 w 2832"/>
                <a:gd name="T77" fmla="*/ 1082 h 2941"/>
                <a:gd name="T78" fmla="*/ 400 w 2832"/>
                <a:gd name="T79" fmla="*/ 907 h 2941"/>
                <a:gd name="T80" fmla="*/ 848 w 2832"/>
                <a:gd name="T81" fmla="*/ 392 h 2941"/>
                <a:gd name="T82" fmla="*/ 967 w 2832"/>
                <a:gd name="T83" fmla="*/ 334 h 2941"/>
                <a:gd name="T84" fmla="*/ 1085 w 2832"/>
                <a:gd name="T85" fmla="*/ 295 h 2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832" h="2941">
                  <a:moveTo>
                    <a:pt x="1416" y="734"/>
                  </a:moveTo>
                  <a:lnTo>
                    <a:pt x="1341" y="738"/>
                  </a:lnTo>
                  <a:lnTo>
                    <a:pt x="1270" y="750"/>
                  </a:lnTo>
                  <a:lnTo>
                    <a:pt x="1201" y="766"/>
                  </a:lnTo>
                  <a:lnTo>
                    <a:pt x="1136" y="791"/>
                  </a:lnTo>
                  <a:lnTo>
                    <a:pt x="1074" y="821"/>
                  </a:lnTo>
                  <a:lnTo>
                    <a:pt x="1015" y="857"/>
                  </a:lnTo>
                  <a:lnTo>
                    <a:pt x="961" y="899"/>
                  </a:lnTo>
                  <a:lnTo>
                    <a:pt x="911" y="946"/>
                  </a:lnTo>
                  <a:lnTo>
                    <a:pt x="866" y="998"/>
                  </a:lnTo>
                  <a:lnTo>
                    <a:pt x="826" y="1055"/>
                  </a:lnTo>
                  <a:lnTo>
                    <a:pt x="791" y="1115"/>
                  </a:lnTo>
                  <a:lnTo>
                    <a:pt x="762" y="1180"/>
                  </a:lnTo>
                  <a:lnTo>
                    <a:pt x="738" y="1247"/>
                  </a:lnTo>
                  <a:lnTo>
                    <a:pt x="721" y="1319"/>
                  </a:lnTo>
                  <a:lnTo>
                    <a:pt x="711" y="1394"/>
                  </a:lnTo>
                  <a:lnTo>
                    <a:pt x="707" y="1471"/>
                  </a:lnTo>
                  <a:lnTo>
                    <a:pt x="711" y="1547"/>
                  </a:lnTo>
                  <a:lnTo>
                    <a:pt x="721" y="1622"/>
                  </a:lnTo>
                  <a:lnTo>
                    <a:pt x="738" y="1693"/>
                  </a:lnTo>
                  <a:lnTo>
                    <a:pt x="762" y="1761"/>
                  </a:lnTo>
                  <a:lnTo>
                    <a:pt x="791" y="1826"/>
                  </a:lnTo>
                  <a:lnTo>
                    <a:pt x="826" y="1885"/>
                  </a:lnTo>
                  <a:lnTo>
                    <a:pt x="866" y="1943"/>
                  </a:lnTo>
                  <a:lnTo>
                    <a:pt x="911" y="1994"/>
                  </a:lnTo>
                  <a:lnTo>
                    <a:pt x="961" y="2041"/>
                  </a:lnTo>
                  <a:lnTo>
                    <a:pt x="1015" y="2082"/>
                  </a:lnTo>
                  <a:lnTo>
                    <a:pt x="1074" y="2118"/>
                  </a:lnTo>
                  <a:lnTo>
                    <a:pt x="1136" y="2149"/>
                  </a:lnTo>
                  <a:lnTo>
                    <a:pt x="1201" y="2173"/>
                  </a:lnTo>
                  <a:lnTo>
                    <a:pt x="1270" y="2191"/>
                  </a:lnTo>
                  <a:lnTo>
                    <a:pt x="1341" y="2201"/>
                  </a:lnTo>
                  <a:lnTo>
                    <a:pt x="1416" y="2205"/>
                  </a:lnTo>
                  <a:lnTo>
                    <a:pt x="1490" y="2201"/>
                  </a:lnTo>
                  <a:lnTo>
                    <a:pt x="1562" y="2191"/>
                  </a:lnTo>
                  <a:lnTo>
                    <a:pt x="1630" y="2173"/>
                  </a:lnTo>
                  <a:lnTo>
                    <a:pt x="1696" y="2149"/>
                  </a:lnTo>
                  <a:lnTo>
                    <a:pt x="1758" y="2118"/>
                  </a:lnTo>
                  <a:lnTo>
                    <a:pt x="1816" y="2082"/>
                  </a:lnTo>
                  <a:lnTo>
                    <a:pt x="1869" y="2041"/>
                  </a:lnTo>
                  <a:lnTo>
                    <a:pt x="1920" y="1994"/>
                  </a:lnTo>
                  <a:lnTo>
                    <a:pt x="1965" y="1943"/>
                  </a:lnTo>
                  <a:lnTo>
                    <a:pt x="2005" y="1885"/>
                  </a:lnTo>
                  <a:lnTo>
                    <a:pt x="2040" y="1826"/>
                  </a:lnTo>
                  <a:lnTo>
                    <a:pt x="2068" y="1761"/>
                  </a:lnTo>
                  <a:lnTo>
                    <a:pt x="2092" y="1693"/>
                  </a:lnTo>
                  <a:lnTo>
                    <a:pt x="2110" y="1622"/>
                  </a:lnTo>
                  <a:lnTo>
                    <a:pt x="2120" y="1547"/>
                  </a:lnTo>
                  <a:lnTo>
                    <a:pt x="2123" y="1471"/>
                  </a:lnTo>
                  <a:lnTo>
                    <a:pt x="2120" y="1394"/>
                  </a:lnTo>
                  <a:lnTo>
                    <a:pt x="2110" y="1319"/>
                  </a:lnTo>
                  <a:lnTo>
                    <a:pt x="2092" y="1247"/>
                  </a:lnTo>
                  <a:lnTo>
                    <a:pt x="2068" y="1180"/>
                  </a:lnTo>
                  <a:lnTo>
                    <a:pt x="2040" y="1115"/>
                  </a:lnTo>
                  <a:lnTo>
                    <a:pt x="2005" y="1055"/>
                  </a:lnTo>
                  <a:lnTo>
                    <a:pt x="1965" y="998"/>
                  </a:lnTo>
                  <a:lnTo>
                    <a:pt x="1920" y="946"/>
                  </a:lnTo>
                  <a:lnTo>
                    <a:pt x="1869" y="899"/>
                  </a:lnTo>
                  <a:lnTo>
                    <a:pt x="1816" y="857"/>
                  </a:lnTo>
                  <a:lnTo>
                    <a:pt x="1758" y="821"/>
                  </a:lnTo>
                  <a:lnTo>
                    <a:pt x="1696" y="791"/>
                  </a:lnTo>
                  <a:lnTo>
                    <a:pt x="1630" y="766"/>
                  </a:lnTo>
                  <a:lnTo>
                    <a:pt x="1562" y="750"/>
                  </a:lnTo>
                  <a:lnTo>
                    <a:pt x="1490" y="738"/>
                  </a:lnTo>
                  <a:lnTo>
                    <a:pt x="1416" y="734"/>
                  </a:lnTo>
                  <a:close/>
                  <a:moveTo>
                    <a:pt x="1180" y="0"/>
                  </a:moveTo>
                  <a:lnTo>
                    <a:pt x="1652" y="0"/>
                  </a:lnTo>
                  <a:lnTo>
                    <a:pt x="1747" y="295"/>
                  </a:lnTo>
                  <a:lnTo>
                    <a:pt x="1813" y="313"/>
                  </a:lnTo>
                  <a:lnTo>
                    <a:pt x="1872" y="334"/>
                  </a:lnTo>
                  <a:lnTo>
                    <a:pt x="1928" y="360"/>
                  </a:lnTo>
                  <a:lnTo>
                    <a:pt x="1982" y="392"/>
                  </a:lnTo>
                  <a:lnTo>
                    <a:pt x="2242" y="269"/>
                  </a:lnTo>
                  <a:lnTo>
                    <a:pt x="2595" y="588"/>
                  </a:lnTo>
                  <a:lnTo>
                    <a:pt x="2454" y="882"/>
                  </a:lnTo>
                  <a:lnTo>
                    <a:pt x="2475" y="921"/>
                  </a:lnTo>
                  <a:lnTo>
                    <a:pt x="2494" y="963"/>
                  </a:lnTo>
                  <a:lnTo>
                    <a:pt x="2510" y="1004"/>
                  </a:lnTo>
                  <a:lnTo>
                    <a:pt x="2524" y="1047"/>
                  </a:lnTo>
                  <a:lnTo>
                    <a:pt x="2536" y="1089"/>
                  </a:lnTo>
                  <a:lnTo>
                    <a:pt x="2549" y="1128"/>
                  </a:lnTo>
                  <a:lnTo>
                    <a:pt x="2832" y="1225"/>
                  </a:lnTo>
                  <a:lnTo>
                    <a:pt x="2832" y="1716"/>
                  </a:lnTo>
                  <a:lnTo>
                    <a:pt x="2549" y="1814"/>
                  </a:lnTo>
                  <a:lnTo>
                    <a:pt x="2530" y="1883"/>
                  </a:lnTo>
                  <a:lnTo>
                    <a:pt x="2510" y="1945"/>
                  </a:lnTo>
                  <a:lnTo>
                    <a:pt x="2485" y="2002"/>
                  </a:lnTo>
                  <a:lnTo>
                    <a:pt x="2454" y="2058"/>
                  </a:lnTo>
                  <a:lnTo>
                    <a:pt x="2595" y="2352"/>
                  </a:lnTo>
                  <a:lnTo>
                    <a:pt x="2265" y="2696"/>
                  </a:lnTo>
                  <a:lnTo>
                    <a:pt x="1982" y="2548"/>
                  </a:lnTo>
                  <a:lnTo>
                    <a:pt x="1945" y="2571"/>
                  </a:lnTo>
                  <a:lnTo>
                    <a:pt x="1904" y="2590"/>
                  </a:lnTo>
                  <a:lnTo>
                    <a:pt x="1864" y="2607"/>
                  </a:lnTo>
                  <a:lnTo>
                    <a:pt x="1823" y="2621"/>
                  </a:lnTo>
                  <a:lnTo>
                    <a:pt x="1783" y="2634"/>
                  </a:lnTo>
                  <a:lnTo>
                    <a:pt x="1747" y="2647"/>
                  </a:lnTo>
                  <a:lnTo>
                    <a:pt x="1652" y="2941"/>
                  </a:lnTo>
                  <a:lnTo>
                    <a:pt x="1180" y="2941"/>
                  </a:lnTo>
                  <a:lnTo>
                    <a:pt x="1110" y="2622"/>
                  </a:lnTo>
                  <a:lnTo>
                    <a:pt x="1042" y="2603"/>
                  </a:lnTo>
                  <a:lnTo>
                    <a:pt x="982" y="2582"/>
                  </a:lnTo>
                  <a:lnTo>
                    <a:pt x="926" y="2556"/>
                  </a:lnTo>
                  <a:lnTo>
                    <a:pt x="873" y="2523"/>
                  </a:lnTo>
                  <a:lnTo>
                    <a:pt x="589" y="2670"/>
                  </a:lnTo>
                  <a:lnTo>
                    <a:pt x="259" y="2328"/>
                  </a:lnTo>
                  <a:lnTo>
                    <a:pt x="378" y="2058"/>
                  </a:lnTo>
                  <a:lnTo>
                    <a:pt x="355" y="2019"/>
                  </a:lnTo>
                  <a:lnTo>
                    <a:pt x="338" y="1979"/>
                  </a:lnTo>
                  <a:lnTo>
                    <a:pt x="322" y="1936"/>
                  </a:lnTo>
                  <a:lnTo>
                    <a:pt x="308" y="1893"/>
                  </a:lnTo>
                  <a:lnTo>
                    <a:pt x="295" y="1853"/>
                  </a:lnTo>
                  <a:lnTo>
                    <a:pt x="283" y="1814"/>
                  </a:lnTo>
                  <a:lnTo>
                    <a:pt x="0" y="1716"/>
                  </a:lnTo>
                  <a:lnTo>
                    <a:pt x="0" y="1225"/>
                  </a:lnTo>
                  <a:lnTo>
                    <a:pt x="307" y="1152"/>
                  </a:lnTo>
                  <a:lnTo>
                    <a:pt x="324" y="1082"/>
                  </a:lnTo>
                  <a:lnTo>
                    <a:pt x="345" y="1020"/>
                  </a:lnTo>
                  <a:lnTo>
                    <a:pt x="369" y="963"/>
                  </a:lnTo>
                  <a:lnTo>
                    <a:pt x="400" y="907"/>
                  </a:lnTo>
                  <a:lnTo>
                    <a:pt x="259" y="613"/>
                  </a:lnTo>
                  <a:lnTo>
                    <a:pt x="589" y="269"/>
                  </a:lnTo>
                  <a:lnTo>
                    <a:pt x="848" y="392"/>
                  </a:lnTo>
                  <a:lnTo>
                    <a:pt x="886" y="370"/>
                  </a:lnTo>
                  <a:lnTo>
                    <a:pt x="926" y="351"/>
                  </a:lnTo>
                  <a:lnTo>
                    <a:pt x="967" y="334"/>
                  </a:lnTo>
                  <a:lnTo>
                    <a:pt x="1009" y="319"/>
                  </a:lnTo>
                  <a:lnTo>
                    <a:pt x="1049" y="306"/>
                  </a:lnTo>
                  <a:lnTo>
                    <a:pt x="1085" y="295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A693434C-CFDB-4806-9B39-69527CA5B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7188" y="1852613"/>
              <a:ext cx="374650" cy="387350"/>
            </a:xfrm>
            <a:custGeom>
              <a:avLst/>
              <a:gdLst>
                <a:gd name="T0" fmla="*/ 354 w 707"/>
                <a:gd name="T1" fmla="*/ 0 h 734"/>
                <a:gd name="T2" fmla="*/ 406 w 707"/>
                <a:gd name="T3" fmla="*/ 4 h 734"/>
                <a:gd name="T4" fmla="*/ 456 w 707"/>
                <a:gd name="T5" fmla="*/ 16 h 734"/>
                <a:gd name="T6" fmla="*/ 502 w 707"/>
                <a:gd name="T7" fmla="*/ 34 h 734"/>
                <a:gd name="T8" fmla="*/ 546 w 707"/>
                <a:gd name="T9" fmla="*/ 60 h 734"/>
                <a:gd name="T10" fmla="*/ 586 w 707"/>
                <a:gd name="T11" fmla="*/ 90 h 734"/>
                <a:gd name="T12" fmla="*/ 621 w 707"/>
                <a:gd name="T13" fmla="*/ 126 h 734"/>
                <a:gd name="T14" fmla="*/ 650 w 707"/>
                <a:gd name="T15" fmla="*/ 168 h 734"/>
                <a:gd name="T16" fmla="*/ 675 w 707"/>
                <a:gd name="T17" fmla="*/ 212 h 734"/>
                <a:gd name="T18" fmla="*/ 692 w 707"/>
                <a:gd name="T19" fmla="*/ 261 h 734"/>
                <a:gd name="T20" fmla="*/ 704 w 707"/>
                <a:gd name="T21" fmla="*/ 313 h 734"/>
                <a:gd name="T22" fmla="*/ 707 w 707"/>
                <a:gd name="T23" fmla="*/ 368 h 734"/>
                <a:gd name="T24" fmla="*/ 704 w 707"/>
                <a:gd name="T25" fmla="*/ 421 h 734"/>
                <a:gd name="T26" fmla="*/ 692 w 707"/>
                <a:gd name="T27" fmla="*/ 473 h 734"/>
                <a:gd name="T28" fmla="*/ 675 w 707"/>
                <a:gd name="T29" fmla="*/ 522 h 734"/>
                <a:gd name="T30" fmla="*/ 650 w 707"/>
                <a:gd name="T31" fmla="*/ 567 h 734"/>
                <a:gd name="T32" fmla="*/ 621 w 707"/>
                <a:gd name="T33" fmla="*/ 608 h 734"/>
                <a:gd name="T34" fmla="*/ 586 w 707"/>
                <a:gd name="T35" fmla="*/ 645 h 734"/>
                <a:gd name="T36" fmla="*/ 546 w 707"/>
                <a:gd name="T37" fmla="*/ 676 h 734"/>
                <a:gd name="T38" fmla="*/ 502 w 707"/>
                <a:gd name="T39" fmla="*/ 700 h 734"/>
                <a:gd name="T40" fmla="*/ 456 w 707"/>
                <a:gd name="T41" fmla="*/ 719 h 734"/>
                <a:gd name="T42" fmla="*/ 406 w 707"/>
                <a:gd name="T43" fmla="*/ 730 h 734"/>
                <a:gd name="T44" fmla="*/ 354 w 707"/>
                <a:gd name="T45" fmla="*/ 734 h 734"/>
                <a:gd name="T46" fmla="*/ 302 w 707"/>
                <a:gd name="T47" fmla="*/ 730 h 734"/>
                <a:gd name="T48" fmla="*/ 252 w 707"/>
                <a:gd name="T49" fmla="*/ 719 h 734"/>
                <a:gd name="T50" fmla="*/ 204 w 707"/>
                <a:gd name="T51" fmla="*/ 700 h 734"/>
                <a:gd name="T52" fmla="*/ 161 w 707"/>
                <a:gd name="T53" fmla="*/ 676 h 734"/>
                <a:gd name="T54" fmla="*/ 122 w 707"/>
                <a:gd name="T55" fmla="*/ 645 h 734"/>
                <a:gd name="T56" fmla="*/ 87 w 707"/>
                <a:gd name="T57" fmla="*/ 608 h 734"/>
                <a:gd name="T58" fmla="*/ 57 w 707"/>
                <a:gd name="T59" fmla="*/ 567 h 734"/>
                <a:gd name="T60" fmla="*/ 33 w 707"/>
                <a:gd name="T61" fmla="*/ 522 h 734"/>
                <a:gd name="T62" fmla="*/ 15 w 707"/>
                <a:gd name="T63" fmla="*/ 473 h 734"/>
                <a:gd name="T64" fmla="*/ 4 w 707"/>
                <a:gd name="T65" fmla="*/ 421 h 734"/>
                <a:gd name="T66" fmla="*/ 0 w 707"/>
                <a:gd name="T67" fmla="*/ 368 h 734"/>
                <a:gd name="T68" fmla="*/ 4 w 707"/>
                <a:gd name="T69" fmla="*/ 313 h 734"/>
                <a:gd name="T70" fmla="*/ 15 w 707"/>
                <a:gd name="T71" fmla="*/ 261 h 734"/>
                <a:gd name="T72" fmla="*/ 33 w 707"/>
                <a:gd name="T73" fmla="*/ 212 h 734"/>
                <a:gd name="T74" fmla="*/ 57 w 707"/>
                <a:gd name="T75" fmla="*/ 168 h 734"/>
                <a:gd name="T76" fmla="*/ 87 w 707"/>
                <a:gd name="T77" fmla="*/ 126 h 734"/>
                <a:gd name="T78" fmla="*/ 122 w 707"/>
                <a:gd name="T79" fmla="*/ 90 h 734"/>
                <a:gd name="T80" fmla="*/ 161 w 707"/>
                <a:gd name="T81" fmla="*/ 60 h 734"/>
                <a:gd name="T82" fmla="*/ 204 w 707"/>
                <a:gd name="T83" fmla="*/ 34 h 734"/>
                <a:gd name="T84" fmla="*/ 252 w 707"/>
                <a:gd name="T85" fmla="*/ 16 h 734"/>
                <a:gd name="T86" fmla="*/ 302 w 707"/>
                <a:gd name="T87" fmla="*/ 4 h 734"/>
                <a:gd name="T88" fmla="*/ 354 w 707"/>
                <a:gd name="T89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7" h="734">
                  <a:moveTo>
                    <a:pt x="354" y="0"/>
                  </a:moveTo>
                  <a:lnTo>
                    <a:pt x="406" y="4"/>
                  </a:lnTo>
                  <a:lnTo>
                    <a:pt x="456" y="16"/>
                  </a:lnTo>
                  <a:lnTo>
                    <a:pt x="502" y="34"/>
                  </a:lnTo>
                  <a:lnTo>
                    <a:pt x="546" y="60"/>
                  </a:lnTo>
                  <a:lnTo>
                    <a:pt x="586" y="90"/>
                  </a:lnTo>
                  <a:lnTo>
                    <a:pt x="621" y="126"/>
                  </a:lnTo>
                  <a:lnTo>
                    <a:pt x="650" y="168"/>
                  </a:lnTo>
                  <a:lnTo>
                    <a:pt x="675" y="212"/>
                  </a:lnTo>
                  <a:lnTo>
                    <a:pt x="692" y="261"/>
                  </a:lnTo>
                  <a:lnTo>
                    <a:pt x="704" y="313"/>
                  </a:lnTo>
                  <a:lnTo>
                    <a:pt x="707" y="368"/>
                  </a:lnTo>
                  <a:lnTo>
                    <a:pt x="704" y="421"/>
                  </a:lnTo>
                  <a:lnTo>
                    <a:pt x="692" y="473"/>
                  </a:lnTo>
                  <a:lnTo>
                    <a:pt x="675" y="522"/>
                  </a:lnTo>
                  <a:lnTo>
                    <a:pt x="650" y="567"/>
                  </a:lnTo>
                  <a:lnTo>
                    <a:pt x="621" y="608"/>
                  </a:lnTo>
                  <a:lnTo>
                    <a:pt x="586" y="645"/>
                  </a:lnTo>
                  <a:lnTo>
                    <a:pt x="546" y="676"/>
                  </a:lnTo>
                  <a:lnTo>
                    <a:pt x="502" y="700"/>
                  </a:lnTo>
                  <a:lnTo>
                    <a:pt x="456" y="719"/>
                  </a:lnTo>
                  <a:lnTo>
                    <a:pt x="406" y="730"/>
                  </a:lnTo>
                  <a:lnTo>
                    <a:pt x="354" y="734"/>
                  </a:lnTo>
                  <a:lnTo>
                    <a:pt x="302" y="730"/>
                  </a:lnTo>
                  <a:lnTo>
                    <a:pt x="252" y="719"/>
                  </a:lnTo>
                  <a:lnTo>
                    <a:pt x="204" y="700"/>
                  </a:lnTo>
                  <a:lnTo>
                    <a:pt x="161" y="676"/>
                  </a:lnTo>
                  <a:lnTo>
                    <a:pt x="122" y="645"/>
                  </a:lnTo>
                  <a:lnTo>
                    <a:pt x="87" y="608"/>
                  </a:lnTo>
                  <a:lnTo>
                    <a:pt x="57" y="567"/>
                  </a:lnTo>
                  <a:lnTo>
                    <a:pt x="33" y="522"/>
                  </a:lnTo>
                  <a:lnTo>
                    <a:pt x="15" y="473"/>
                  </a:lnTo>
                  <a:lnTo>
                    <a:pt x="4" y="421"/>
                  </a:lnTo>
                  <a:lnTo>
                    <a:pt x="0" y="368"/>
                  </a:lnTo>
                  <a:lnTo>
                    <a:pt x="4" y="313"/>
                  </a:lnTo>
                  <a:lnTo>
                    <a:pt x="15" y="261"/>
                  </a:lnTo>
                  <a:lnTo>
                    <a:pt x="33" y="212"/>
                  </a:lnTo>
                  <a:lnTo>
                    <a:pt x="57" y="168"/>
                  </a:lnTo>
                  <a:lnTo>
                    <a:pt x="87" y="126"/>
                  </a:lnTo>
                  <a:lnTo>
                    <a:pt x="122" y="90"/>
                  </a:lnTo>
                  <a:lnTo>
                    <a:pt x="161" y="60"/>
                  </a:lnTo>
                  <a:lnTo>
                    <a:pt x="204" y="34"/>
                  </a:lnTo>
                  <a:lnTo>
                    <a:pt x="252" y="16"/>
                  </a:lnTo>
                  <a:lnTo>
                    <a:pt x="302" y="4"/>
                  </a:lnTo>
                  <a:lnTo>
                    <a:pt x="3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5C61174F-4B22-4AEB-9777-88BC195CCF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58401" y="1268413"/>
              <a:ext cx="623888" cy="647700"/>
            </a:xfrm>
            <a:custGeom>
              <a:avLst/>
              <a:gdLst>
                <a:gd name="T0" fmla="*/ 550 w 1180"/>
                <a:gd name="T1" fmla="*/ 370 h 1225"/>
                <a:gd name="T2" fmla="*/ 477 w 1180"/>
                <a:gd name="T3" fmla="*/ 392 h 1225"/>
                <a:gd name="T4" fmla="*/ 419 w 1180"/>
                <a:gd name="T5" fmla="*/ 435 h 1225"/>
                <a:gd name="T6" fmla="*/ 378 w 1180"/>
                <a:gd name="T7" fmla="*/ 495 h 1225"/>
                <a:gd name="T8" fmla="*/ 357 w 1180"/>
                <a:gd name="T9" fmla="*/ 570 h 1225"/>
                <a:gd name="T10" fmla="*/ 357 w 1180"/>
                <a:gd name="T11" fmla="*/ 655 h 1225"/>
                <a:gd name="T12" fmla="*/ 378 w 1180"/>
                <a:gd name="T13" fmla="*/ 730 h 1225"/>
                <a:gd name="T14" fmla="*/ 419 w 1180"/>
                <a:gd name="T15" fmla="*/ 790 h 1225"/>
                <a:gd name="T16" fmla="*/ 477 w 1180"/>
                <a:gd name="T17" fmla="*/ 833 h 1225"/>
                <a:gd name="T18" fmla="*/ 550 w 1180"/>
                <a:gd name="T19" fmla="*/ 855 h 1225"/>
                <a:gd name="T20" fmla="*/ 632 w 1180"/>
                <a:gd name="T21" fmla="*/ 855 h 1225"/>
                <a:gd name="T22" fmla="*/ 703 w 1180"/>
                <a:gd name="T23" fmla="*/ 833 h 1225"/>
                <a:gd name="T24" fmla="*/ 762 w 1180"/>
                <a:gd name="T25" fmla="*/ 790 h 1225"/>
                <a:gd name="T26" fmla="*/ 802 w 1180"/>
                <a:gd name="T27" fmla="*/ 730 h 1225"/>
                <a:gd name="T28" fmla="*/ 824 w 1180"/>
                <a:gd name="T29" fmla="*/ 655 h 1225"/>
                <a:gd name="T30" fmla="*/ 824 w 1180"/>
                <a:gd name="T31" fmla="*/ 570 h 1225"/>
                <a:gd name="T32" fmla="*/ 802 w 1180"/>
                <a:gd name="T33" fmla="*/ 495 h 1225"/>
                <a:gd name="T34" fmla="*/ 762 w 1180"/>
                <a:gd name="T35" fmla="*/ 435 h 1225"/>
                <a:gd name="T36" fmla="*/ 703 w 1180"/>
                <a:gd name="T37" fmla="*/ 392 h 1225"/>
                <a:gd name="T38" fmla="*/ 632 w 1180"/>
                <a:gd name="T39" fmla="*/ 370 h 1225"/>
                <a:gd name="T40" fmla="*/ 472 w 1180"/>
                <a:gd name="T41" fmla="*/ 0 h 1225"/>
                <a:gd name="T42" fmla="*/ 708 w 1180"/>
                <a:gd name="T43" fmla="*/ 147 h 1225"/>
                <a:gd name="T44" fmla="*/ 750 w 1180"/>
                <a:gd name="T45" fmla="*/ 154 h 1225"/>
                <a:gd name="T46" fmla="*/ 786 w 1180"/>
                <a:gd name="T47" fmla="*/ 173 h 1225"/>
                <a:gd name="T48" fmla="*/ 827 w 1180"/>
                <a:gd name="T49" fmla="*/ 196 h 1225"/>
                <a:gd name="T50" fmla="*/ 1086 w 1180"/>
                <a:gd name="T51" fmla="*/ 269 h 1225"/>
                <a:gd name="T52" fmla="*/ 1009 w 1180"/>
                <a:gd name="T53" fmla="*/ 390 h 1225"/>
                <a:gd name="T54" fmla="*/ 1035 w 1180"/>
                <a:gd name="T55" fmla="*/ 455 h 1225"/>
                <a:gd name="T56" fmla="*/ 1180 w 1180"/>
                <a:gd name="T57" fmla="*/ 491 h 1225"/>
                <a:gd name="T58" fmla="*/ 1039 w 1180"/>
                <a:gd name="T59" fmla="*/ 734 h 1225"/>
                <a:gd name="T60" fmla="*/ 1031 w 1180"/>
                <a:gd name="T61" fmla="*/ 777 h 1225"/>
                <a:gd name="T62" fmla="*/ 1014 w 1180"/>
                <a:gd name="T63" fmla="*/ 815 h 1225"/>
                <a:gd name="T64" fmla="*/ 991 w 1180"/>
                <a:gd name="T65" fmla="*/ 857 h 1225"/>
                <a:gd name="T66" fmla="*/ 921 w 1180"/>
                <a:gd name="T67" fmla="*/ 1128 h 1225"/>
                <a:gd name="T68" fmla="*/ 805 w 1180"/>
                <a:gd name="T69" fmla="*/ 1047 h 1225"/>
                <a:gd name="T70" fmla="*/ 743 w 1180"/>
                <a:gd name="T71" fmla="*/ 1074 h 1225"/>
                <a:gd name="T72" fmla="*/ 708 w 1180"/>
                <a:gd name="T73" fmla="*/ 1225 h 1225"/>
                <a:gd name="T74" fmla="*/ 472 w 1180"/>
                <a:gd name="T75" fmla="*/ 1078 h 1225"/>
                <a:gd name="T76" fmla="*/ 431 w 1180"/>
                <a:gd name="T77" fmla="*/ 1071 h 1225"/>
                <a:gd name="T78" fmla="*/ 396 w 1180"/>
                <a:gd name="T79" fmla="*/ 1052 h 1225"/>
                <a:gd name="T80" fmla="*/ 354 w 1180"/>
                <a:gd name="T81" fmla="*/ 1029 h 1225"/>
                <a:gd name="T82" fmla="*/ 95 w 1180"/>
                <a:gd name="T83" fmla="*/ 956 h 1225"/>
                <a:gd name="T84" fmla="*/ 172 w 1180"/>
                <a:gd name="T85" fmla="*/ 835 h 1225"/>
                <a:gd name="T86" fmla="*/ 147 w 1180"/>
                <a:gd name="T87" fmla="*/ 772 h 1225"/>
                <a:gd name="T88" fmla="*/ 0 w 1180"/>
                <a:gd name="T89" fmla="*/ 734 h 1225"/>
                <a:gd name="T90" fmla="*/ 143 w 1180"/>
                <a:gd name="T91" fmla="*/ 491 h 1225"/>
                <a:gd name="T92" fmla="*/ 149 w 1180"/>
                <a:gd name="T93" fmla="*/ 448 h 1225"/>
                <a:gd name="T94" fmla="*/ 167 w 1180"/>
                <a:gd name="T95" fmla="*/ 410 h 1225"/>
                <a:gd name="T96" fmla="*/ 189 w 1180"/>
                <a:gd name="T97" fmla="*/ 368 h 1225"/>
                <a:gd name="T98" fmla="*/ 260 w 1180"/>
                <a:gd name="T99" fmla="*/ 99 h 1225"/>
                <a:gd name="T100" fmla="*/ 376 w 1180"/>
                <a:gd name="T101" fmla="*/ 178 h 1225"/>
                <a:gd name="T102" fmla="*/ 437 w 1180"/>
                <a:gd name="T103" fmla="*/ 151 h 1225"/>
                <a:gd name="T104" fmla="*/ 472 w 1180"/>
                <a:gd name="T105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180" h="1225">
                  <a:moveTo>
                    <a:pt x="591" y="368"/>
                  </a:moveTo>
                  <a:lnTo>
                    <a:pt x="550" y="370"/>
                  </a:lnTo>
                  <a:lnTo>
                    <a:pt x="512" y="379"/>
                  </a:lnTo>
                  <a:lnTo>
                    <a:pt x="477" y="392"/>
                  </a:lnTo>
                  <a:lnTo>
                    <a:pt x="446" y="412"/>
                  </a:lnTo>
                  <a:lnTo>
                    <a:pt x="419" y="435"/>
                  </a:lnTo>
                  <a:lnTo>
                    <a:pt x="397" y="462"/>
                  </a:lnTo>
                  <a:lnTo>
                    <a:pt x="378" y="495"/>
                  </a:lnTo>
                  <a:lnTo>
                    <a:pt x="366" y="530"/>
                  </a:lnTo>
                  <a:lnTo>
                    <a:pt x="357" y="570"/>
                  </a:lnTo>
                  <a:lnTo>
                    <a:pt x="354" y="613"/>
                  </a:lnTo>
                  <a:lnTo>
                    <a:pt x="357" y="655"/>
                  </a:lnTo>
                  <a:lnTo>
                    <a:pt x="366" y="695"/>
                  </a:lnTo>
                  <a:lnTo>
                    <a:pt x="378" y="730"/>
                  </a:lnTo>
                  <a:lnTo>
                    <a:pt x="397" y="763"/>
                  </a:lnTo>
                  <a:lnTo>
                    <a:pt x="419" y="790"/>
                  </a:lnTo>
                  <a:lnTo>
                    <a:pt x="446" y="815"/>
                  </a:lnTo>
                  <a:lnTo>
                    <a:pt x="477" y="833"/>
                  </a:lnTo>
                  <a:lnTo>
                    <a:pt x="512" y="847"/>
                  </a:lnTo>
                  <a:lnTo>
                    <a:pt x="550" y="855"/>
                  </a:lnTo>
                  <a:lnTo>
                    <a:pt x="591" y="857"/>
                  </a:lnTo>
                  <a:lnTo>
                    <a:pt x="632" y="855"/>
                  </a:lnTo>
                  <a:lnTo>
                    <a:pt x="670" y="847"/>
                  </a:lnTo>
                  <a:lnTo>
                    <a:pt x="703" y="833"/>
                  </a:lnTo>
                  <a:lnTo>
                    <a:pt x="735" y="815"/>
                  </a:lnTo>
                  <a:lnTo>
                    <a:pt x="762" y="790"/>
                  </a:lnTo>
                  <a:lnTo>
                    <a:pt x="785" y="763"/>
                  </a:lnTo>
                  <a:lnTo>
                    <a:pt x="802" y="730"/>
                  </a:lnTo>
                  <a:lnTo>
                    <a:pt x="816" y="695"/>
                  </a:lnTo>
                  <a:lnTo>
                    <a:pt x="824" y="655"/>
                  </a:lnTo>
                  <a:lnTo>
                    <a:pt x="827" y="613"/>
                  </a:lnTo>
                  <a:lnTo>
                    <a:pt x="824" y="570"/>
                  </a:lnTo>
                  <a:lnTo>
                    <a:pt x="816" y="530"/>
                  </a:lnTo>
                  <a:lnTo>
                    <a:pt x="802" y="495"/>
                  </a:lnTo>
                  <a:lnTo>
                    <a:pt x="785" y="462"/>
                  </a:lnTo>
                  <a:lnTo>
                    <a:pt x="762" y="435"/>
                  </a:lnTo>
                  <a:lnTo>
                    <a:pt x="735" y="412"/>
                  </a:lnTo>
                  <a:lnTo>
                    <a:pt x="703" y="392"/>
                  </a:lnTo>
                  <a:lnTo>
                    <a:pt x="670" y="379"/>
                  </a:lnTo>
                  <a:lnTo>
                    <a:pt x="632" y="370"/>
                  </a:lnTo>
                  <a:lnTo>
                    <a:pt x="591" y="368"/>
                  </a:lnTo>
                  <a:close/>
                  <a:moveTo>
                    <a:pt x="472" y="0"/>
                  </a:moveTo>
                  <a:lnTo>
                    <a:pt x="708" y="0"/>
                  </a:lnTo>
                  <a:lnTo>
                    <a:pt x="708" y="147"/>
                  </a:lnTo>
                  <a:lnTo>
                    <a:pt x="730" y="149"/>
                  </a:lnTo>
                  <a:lnTo>
                    <a:pt x="750" y="154"/>
                  </a:lnTo>
                  <a:lnTo>
                    <a:pt x="767" y="162"/>
                  </a:lnTo>
                  <a:lnTo>
                    <a:pt x="786" y="173"/>
                  </a:lnTo>
                  <a:lnTo>
                    <a:pt x="805" y="184"/>
                  </a:lnTo>
                  <a:lnTo>
                    <a:pt x="827" y="196"/>
                  </a:lnTo>
                  <a:lnTo>
                    <a:pt x="921" y="99"/>
                  </a:lnTo>
                  <a:lnTo>
                    <a:pt x="1086" y="269"/>
                  </a:lnTo>
                  <a:lnTo>
                    <a:pt x="991" y="368"/>
                  </a:lnTo>
                  <a:lnTo>
                    <a:pt x="1009" y="390"/>
                  </a:lnTo>
                  <a:lnTo>
                    <a:pt x="1024" y="420"/>
                  </a:lnTo>
                  <a:lnTo>
                    <a:pt x="1035" y="455"/>
                  </a:lnTo>
                  <a:lnTo>
                    <a:pt x="1039" y="491"/>
                  </a:lnTo>
                  <a:lnTo>
                    <a:pt x="1180" y="491"/>
                  </a:lnTo>
                  <a:lnTo>
                    <a:pt x="1180" y="734"/>
                  </a:lnTo>
                  <a:lnTo>
                    <a:pt x="1039" y="734"/>
                  </a:lnTo>
                  <a:lnTo>
                    <a:pt x="1036" y="757"/>
                  </a:lnTo>
                  <a:lnTo>
                    <a:pt x="1031" y="777"/>
                  </a:lnTo>
                  <a:lnTo>
                    <a:pt x="1024" y="796"/>
                  </a:lnTo>
                  <a:lnTo>
                    <a:pt x="1014" y="815"/>
                  </a:lnTo>
                  <a:lnTo>
                    <a:pt x="1003" y="835"/>
                  </a:lnTo>
                  <a:lnTo>
                    <a:pt x="991" y="857"/>
                  </a:lnTo>
                  <a:lnTo>
                    <a:pt x="1086" y="956"/>
                  </a:lnTo>
                  <a:lnTo>
                    <a:pt x="921" y="1128"/>
                  </a:lnTo>
                  <a:lnTo>
                    <a:pt x="827" y="1029"/>
                  </a:lnTo>
                  <a:lnTo>
                    <a:pt x="805" y="1047"/>
                  </a:lnTo>
                  <a:lnTo>
                    <a:pt x="776" y="1063"/>
                  </a:lnTo>
                  <a:lnTo>
                    <a:pt x="743" y="1074"/>
                  </a:lnTo>
                  <a:lnTo>
                    <a:pt x="708" y="1078"/>
                  </a:lnTo>
                  <a:lnTo>
                    <a:pt x="708" y="1225"/>
                  </a:lnTo>
                  <a:lnTo>
                    <a:pt x="472" y="1225"/>
                  </a:lnTo>
                  <a:lnTo>
                    <a:pt x="472" y="1078"/>
                  </a:lnTo>
                  <a:lnTo>
                    <a:pt x="449" y="1076"/>
                  </a:lnTo>
                  <a:lnTo>
                    <a:pt x="431" y="1071"/>
                  </a:lnTo>
                  <a:lnTo>
                    <a:pt x="413" y="1063"/>
                  </a:lnTo>
                  <a:lnTo>
                    <a:pt x="396" y="1052"/>
                  </a:lnTo>
                  <a:lnTo>
                    <a:pt x="376" y="1041"/>
                  </a:lnTo>
                  <a:lnTo>
                    <a:pt x="354" y="1029"/>
                  </a:lnTo>
                  <a:lnTo>
                    <a:pt x="260" y="1128"/>
                  </a:lnTo>
                  <a:lnTo>
                    <a:pt x="95" y="956"/>
                  </a:lnTo>
                  <a:lnTo>
                    <a:pt x="189" y="857"/>
                  </a:lnTo>
                  <a:lnTo>
                    <a:pt x="172" y="835"/>
                  </a:lnTo>
                  <a:lnTo>
                    <a:pt x="157" y="805"/>
                  </a:lnTo>
                  <a:lnTo>
                    <a:pt x="147" y="772"/>
                  </a:lnTo>
                  <a:lnTo>
                    <a:pt x="143" y="734"/>
                  </a:lnTo>
                  <a:lnTo>
                    <a:pt x="0" y="734"/>
                  </a:lnTo>
                  <a:lnTo>
                    <a:pt x="0" y="491"/>
                  </a:lnTo>
                  <a:lnTo>
                    <a:pt x="143" y="491"/>
                  </a:lnTo>
                  <a:lnTo>
                    <a:pt x="144" y="468"/>
                  </a:lnTo>
                  <a:lnTo>
                    <a:pt x="149" y="448"/>
                  </a:lnTo>
                  <a:lnTo>
                    <a:pt x="157" y="429"/>
                  </a:lnTo>
                  <a:lnTo>
                    <a:pt x="167" y="410"/>
                  </a:lnTo>
                  <a:lnTo>
                    <a:pt x="178" y="390"/>
                  </a:lnTo>
                  <a:lnTo>
                    <a:pt x="189" y="368"/>
                  </a:lnTo>
                  <a:lnTo>
                    <a:pt x="95" y="269"/>
                  </a:lnTo>
                  <a:lnTo>
                    <a:pt x="260" y="99"/>
                  </a:lnTo>
                  <a:lnTo>
                    <a:pt x="354" y="196"/>
                  </a:lnTo>
                  <a:lnTo>
                    <a:pt x="376" y="178"/>
                  </a:lnTo>
                  <a:lnTo>
                    <a:pt x="404" y="162"/>
                  </a:lnTo>
                  <a:lnTo>
                    <a:pt x="437" y="151"/>
                  </a:lnTo>
                  <a:lnTo>
                    <a:pt x="472" y="147"/>
                  </a:lnTo>
                  <a:lnTo>
                    <a:pt x="47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6DBB46A1-081A-48FA-A259-9DE93D5681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9163" y="2435225"/>
              <a:ext cx="873125" cy="908050"/>
            </a:xfrm>
            <a:custGeom>
              <a:avLst/>
              <a:gdLst>
                <a:gd name="T0" fmla="*/ 775 w 1652"/>
                <a:gd name="T1" fmla="*/ 495 h 1717"/>
                <a:gd name="T2" fmla="*/ 680 w 1652"/>
                <a:gd name="T3" fmla="*/ 526 h 1717"/>
                <a:gd name="T4" fmla="*/ 597 w 1652"/>
                <a:gd name="T5" fmla="*/ 583 h 1717"/>
                <a:gd name="T6" fmla="*/ 531 w 1652"/>
                <a:gd name="T7" fmla="*/ 661 h 1717"/>
                <a:gd name="T8" fmla="*/ 488 w 1652"/>
                <a:gd name="T9" fmla="*/ 754 h 1717"/>
                <a:gd name="T10" fmla="*/ 472 w 1652"/>
                <a:gd name="T11" fmla="*/ 858 h 1717"/>
                <a:gd name="T12" fmla="*/ 488 w 1652"/>
                <a:gd name="T13" fmla="*/ 962 h 1717"/>
                <a:gd name="T14" fmla="*/ 531 w 1652"/>
                <a:gd name="T15" fmla="*/ 1055 h 1717"/>
                <a:gd name="T16" fmla="*/ 597 w 1652"/>
                <a:gd name="T17" fmla="*/ 1133 h 1717"/>
                <a:gd name="T18" fmla="*/ 680 w 1652"/>
                <a:gd name="T19" fmla="*/ 1190 h 1717"/>
                <a:gd name="T20" fmla="*/ 775 w 1652"/>
                <a:gd name="T21" fmla="*/ 1222 h 1717"/>
                <a:gd name="T22" fmla="*/ 878 w 1652"/>
                <a:gd name="T23" fmla="*/ 1222 h 1717"/>
                <a:gd name="T24" fmla="*/ 973 w 1652"/>
                <a:gd name="T25" fmla="*/ 1190 h 1717"/>
                <a:gd name="T26" fmla="*/ 1055 w 1652"/>
                <a:gd name="T27" fmla="*/ 1133 h 1717"/>
                <a:gd name="T28" fmla="*/ 1122 w 1652"/>
                <a:gd name="T29" fmla="*/ 1055 h 1717"/>
                <a:gd name="T30" fmla="*/ 1164 w 1652"/>
                <a:gd name="T31" fmla="*/ 962 h 1717"/>
                <a:gd name="T32" fmla="*/ 1180 w 1652"/>
                <a:gd name="T33" fmla="*/ 858 h 1717"/>
                <a:gd name="T34" fmla="*/ 1164 w 1652"/>
                <a:gd name="T35" fmla="*/ 754 h 1717"/>
                <a:gd name="T36" fmla="*/ 1122 w 1652"/>
                <a:gd name="T37" fmla="*/ 661 h 1717"/>
                <a:gd name="T38" fmla="*/ 1055 w 1652"/>
                <a:gd name="T39" fmla="*/ 583 h 1717"/>
                <a:gd name="T40" fmla="*/ 973 w 1652"/>
                <a:gd name="T41" fmla="*/ 526 h 1717"/>
                <a:gd name="T42" fmla="*/ 878 w 1652"/>
                <a:gd name="T43" fmla="*/ 495 h 1717"/>
                <a:gd name="T44" fmla="*/ 709 w 1652"/>
                <a:gd name="T45" fmla="*/ 0 h 1717"/>
                <a:gd name="T46" fmla="*/ 991 w 1652"/>
                <a:gd name="T47" fmla="*/ 147 h 1717"/>
                <a:gd name="T48" fmla="*/ 1098 w 1652"/>
                <a:gd name="T49" fmla="*/ 187 h 1717"/>
                <a:gd name="T50" fmla="*/ 1204 w 1652"/>
                <a:gd name="T51" fmla="*/ 246 h 1717"/>
                <a:gd name="T52" fmla="*/ 1487 w 1652"/>
                <a:gd name="T53" fmla="*/ 318 h 1717"/>
                <a:gd name="T54" fmla="*/ 1447 w 1652"/>
                <a:gd name="T55" fmla="*/ 521 h 1717"/>
                <a:gd name="T56" fmla="*/ 1492 w 1652"/>
                <a:gd name="T57" fmla="*/ 632 h 1717"/>
                <a:gd name="T58" fmla="*/ 1652 w 1652"/>
                <a:gd name="T59" fmla="*/ 736 h 1717"/>
                <a:gd name="T60" fmla="*/ 1511 w 1652"/>
                <a:gd name="T61" fmla="*/ 1029 h 1717"/>
                <a:gd name="T62" fmla="*/ 1472 w 1652"/>
                <a:gd name="T63" fmla="*/ 1140 h 1717"/>
                <a:gd name="T64" fmla="*/ 1416 w 1652"/>
                <a:gd name="T65" fmla="*/ 1250 h 1717"/>
                <a:gd name="T66" fmla="*/ 1346 w 1652"/>
                <a:gd name="T67" fmla="*/ 1544 h 1717"/>
                <a:gd name="T68" fmla="*/ 1150 w 1652"/>
                <a:gd name="T69" fmla="*/ 1504 h 1717"/>
                <a:gd name="T70" fmla="*/ 1044 w 1652"/>
                <a:gd name="T71" fmla="*/ 1550 h 1717"/>
                <a:gd name="T72" fmla="*/ 944 w 1652"/>
                <a:gd name="T73" fmla="*/ 1717 h 1717"/>
                <a:gd name="T74" fmla="*/ 685 w 1652"/>
                <a:gd name="T75" fmla="*/ 1593 h 1717"/>
                <a:gd name="T76" fmla="*/ 579 w 1652"/>
                <a:gd name="T77" fmla="*/ 1553 h 1717"/>
                <a:gd name="T78" fmla="*/ 472 w 1652"/>
                <a:gd name="T79" fmla="*/ 1494 h 1717"/>
                <a:gd name="T80" fmla="*/ 166 w 1652"/>
                <a:gd name="T81" fmla="*/ 1398 h 1717"/>
                <a:gd name="T82" fmla="*/ 206 w 1652"/>
                <a:gd name="T83" fmla="*/ 1196 h 1717"/>
                <a:gd name="T84" fmla="*/ 161 w 1652"/>
                <a:gd name="T85" fmla="*/ 1085 h 1717"/>
                <a:gd name="T86" fmla="*/ 0 w 1652"/>
                <a:gd name="T87" fmla="*/ 980 h 1717"/>
                <a:gd name="T88" fmla="*/ 119 w 1652"/>
                <a:gd name="T89" fmla="*/ 711 h 1717"/>
                <a:gd name="T90" fmla="*/ 157 w 1652"/>
                <a:gd name="T91" fmla="*/ 600 h 1717"/>
                <a:gd name="T92" fmla="*/ 213 w 1652"/>
                <a:gd name="T93" fmla="*/ 491 h 1717"/>
                <a:gd name="T94" fmla="*/ 307 w 1652"/>
                <a:gd name="T95" fmla="*/ 173 h 1717"/>
                <a:gd name="T96" fmla="*/ 502 w 1652"/>
                <a:gd name="T97" fmla="*/ 213 h 1717"/>
                <a:gd name="T98" fmla="*/ 609 w 1652"/>
                <a:gd name="T99" fmla="*/ 166 h 1717"/>
                <a:gd name="T100" fmla="*/ 709 w 1652"/>
                <a:gd name="T101" fmla="*/ 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52" h="1717">
                  <a:moveTo>
                    <a:pt x="826" y="491"/>
                  </a:moveTo>
                  <a:lnTo>
                    <a:pt x="775" y="495"/>
                  </a:lnTo>
                  <a:lnTo>
                    <a:pt x="726" y="507"/>
                  </a:lnTo>
                  <a:lnTo>
                    <a:pt x="680" y="526"/>
                  </a:lnTo>
                  <a:lnTo>
                    <a:pt x="636" y="551"/>
                  </a:lnTo>
                  <a:lnTo>
                    <a:pt x="597" y="583"/>
                  </a:lnTo>
                  <a:lnTo>
                    <a:pt x="561" y="620"/>
                  </a:lnTo>
                  <a:lnTo>
                    <a:pt x="531" y="661"/>
                  </a:lnTo>
                  <a:lnTo>
                    <a:pt x="506" y="706"/>
                  </a:lnTo>
                  <a:lnTo>
                    <a:pt x="488" y="754"/>
                  </a:lnTo>
                  <a:lnTo>
                    <a:pt x="477" y="806"/>
                  </a:lnTo>
                  <a:lnTo>
                    <a:pt x="472" y="858"/>
                  </a:lnTo>
                  <a:lnTo>
                    <a:pt x="477" y="911"/>
                  </a:lnTo>
                  <a:lnTo>
                    <a:pt x="488" y="962"/>
                  </a:lnTo>
                  <a:lnTo>
                    <a:pt x="506" y="1010"/>
                  </a:lnTo>
                  <a:lnTo>
                    <a:pt x="531" y="1055"/>
                  </a:lnTo>
                  <a:lnTo>
                    <a:pt x="561" y="1097"/>
                  </a:lnTo>
                  <a:lnTo>
                    <a:pt x="597" y="1133"/>
                  </a:lnTo>
                  <a:lnTo>
                    <a:pt x="636" y="1164"/>
                  </a:lnTo>
                  <a:lnTo>
                    <a:pt x="680" y="1190"/>
                  </a:lnTo>
                  <a:lnTo>
                    <a:pt x="726" y="1210"/>
                  </a:lnTo>
                  <a:lnTo>
                    <a:pt x="775" y="1222"/>
                  </a:lnTo>
                  <a:lnTo>
                    <a:pt x="826" y="1225"/>
                  </a:lnTo>
                  <a:lnTo>
                    <a:pt x="878" y="1222"/>
                  </a:lnTo>
                  <a:lnTo>
                    <a:pt x="926" y="1210"/>
                  </a:lnTo>
                  <a:lnTo>
                    <a:pt x="973" y="1190"/>
                  </a:lnTo>
                  <a:lnTo>
                    <a:pt x="1017" y="1164"/>
                  </a:lnTo>
                  <a:lnTo>
                    <a:pt x="1055" y="1133"/>
                  </a:lnTo>
                  <a:lnTo>
                    <a:pt x="1092" y="1097"/>
                  </a:lnTo>
                  <a:lnTo>
                    <a:pt x="1122" y="1055"/>
                  </a:lnTo>
                  <a:lnTo>
                    <a:pt x="1147" y="1010"/>
                  </a:lnTo>
                  <a:lnTo>
                    <a:pt x="1164" y="962"/>
                  </a:lnTo>
                  <a:lnTo>
                    <a:pt x="1175" y="911"/>
                  </a:lnTo>
                  <a:lnTo>
                    <a:pt x="1180" y="858"/>
                  </a:lnTo>
                  <a:lnTo>
                    <a:pt x="1175" y="806"/>
                  </a:lnTo>
                  <a:lnTo>
                    <a:pt x="1164" y="754"/>
                  </a:lnTo>
                  <a:lnTo>
                    <a:pt x="1147" y="706"/>
                  </a:lnTo>
                  <a:lnTo>
                    <a:pt x="1122" y="661"/>
                  </a:lnTo>
                  <a:lnTo>
                    <a:pt x="1092" y="620"/>
                  </a:lnTo>
                  <a:lnTo>
                    <a:pt x="1055" y="583"/>
                  </a:lnTo>
                  <a:lnTo>
                    <a:pt x="1017" y="551"/>
                  </a:lnTo>
                  <a:lnTo>
                    <a:pt x="973" y="526"/>
                  </a:lnTo>
                  <a:lnTo>
                    <a:pt x="926" y="507"/>
                  </a:lnTo>
                  <a:lnTo>
                    <a:pt x="878" y="495"/>
                  </a:lnTo>
                  <a:lnTo>
                    <a:pt x="826" y="491"/>
                  </a:lnTo>
                  <a:close/>
                  <a:moveTo>
                    <a:pt x="709" y="0"/>
                  </a:moveTo>
                  <a:lnTo>
                    <a:pt x="944" y="0"/>
                  </a:lnTo>
                  <a:lnTo>
                    <a:pt x="991" y="147"/>
                  </a:lnTo>
                  <a:lnTo>
                    <a:pt x="1044" y="166"/>
                  </a:lnTo>
                  <a:lnTo>
                    <a:pt x="1098" y="187"/>
                  </a:lnTo>
                  <a:lnTo>
                    <a:pt x="1150" y="213"/>
                  </a:lnTo>
                  <a:lnTo>
                    <a:pt x="1204" y="246"/>
                  </a:lnTo>
                  <a:lnTo>
                    <a:pt x="1322" y="147"/>
                  </a:lnTo>
                  <a:lnTo>
                    <a:pt x="1487" y="318"/>
                  </a:lnTo>
                  <a:lnTo>
                    <a:pt x="1416" y="465"/>
                  </a:lnTo>
                  <a:lnTo>
                    <a:pt x="1447" y="521"/>
                  </a:lnTo>
                  <a:lnTo>
                    <a:pt x="1472" y="576"/>
                  </a:lnTo>
                  <a:lnTo>
                    <a:pt x="1492" y="632"/>
                  </a:lnTo>
                  <a:lnTo>
                    <a:pt x="1511" y="687"/>
                  </a:lnTo>
                  <a:lnTo>
                    <a:pt x="1652" y="736"/>
                  </a:lnTo>
                  <a:lnTo>
                    <a:pt x="1652" y="980"/>
                  </a:lnTo>
                  <a:lnTo>
                    <a:pt x="1511" y="1029"/>
                  </a:lnTo>
                  <a:lnTo>
                    <a:pt x="1492" y="1085"/>
                  </a:lnTo>
                  <a:lnTo>
                    <a:pt x="1472" y="1140"/>
                  </a:lnTo>
                  <a:lnTo>
                    <a:pt x="1447" y="1196"/>
                  </a:lnTo>
                  <a:lnTo>
                    <a:pt x="1416" y="1250"/>
                  </a:lnTo>
                  <a:lnTo>
                    <a:pt x="1511" y="1372"/>
                  </a:lnTo>
                  <a:lnTo>
                    <a:pt x="1346" y="1544"/>
                  </a:lnTo>
                  <a:lnTo>
                    <a:pt x="1204" y="1471"/>
                  </a:lnTo>
                  <a:lnTo>
                    <a:pt x="1150" y="1504"/>
                  </a:lnTo>
                  <a:lnTo>
                    <a:pt x="1098" y="1528"/>
                  </a:lnTo>
                  <a:lnTo>
                    <a:pt x="1044" y="1550"/>
                  </a:lnTo>
                  <a:lnTo>
                    <a:pt x="991" y="1568"/>
                  </a:lnTo>
                  <a:lnTo>
                    <a:pt x="944" y="1717"/>
                  </a:lnTo>
                  <a:lnTo>
                    <a:pt x="709" y="1717"/>
                  </a:lnTo>
                  <a:lnTo>
                    <a:pt x="685" y="1593"/>
                  </a:lnTo>
                  <a:lnTo>
                    <a:pt x="631" y="1574"/>
                  </a:lnTo>
                  <a:lnTo>
                    <a:pt x="579" y="1553"/>
                  </a:lnTo>
                  <a:lnTo>
                    <a:pt x="526" y="1527"/>
                  </a:lnTo>
                  <a:lnTo>
                    <a:pt x="472" y="1494"/>
                  </a:lnTo>
                  <a:lnTo>
                    <a:pt x="331" y="1568"/>
                  </a:lnTo>
                  <a:lnTo>
                    <a:pt x="166" y="1398"/>
                  </a:lnTo>
                  <a:lnTo>
                    <a:pt x="237" y="1250"/>
                  </a:lnTo>
                  <a:lnTo>
                    <a:pt x="206" y="1196"/>
                  </a:lnTo>
                  <a:lnTo>
                    <a:pt x="181" y="1140"/>
                  </a:lnTo>
                  <a:lnTo>
                    <a:pt x="161" y="1085"/>
                  </a:lnTo>
                  <a:lnTo>
                    <a:pt x="142" y="1029"/>
                  </a:lnTo>
                  <a:lnTo>
                    <a:pt x="0" y="980"/>
                  </a:lnTo>
                  <a:lnTo>
                    <a:pt x="0" y="736"/>
                  </a:lnTo>
                  <a:lnTo>
                    <a:pt x="119" y="711"/>
                  </a:lnTo>
                  <a:lnTo>
                    <a:pt x="137" y="656"/>
                  </a:lnTo>
                  <a:lnTo>
                    <a:pt x="157" y="600"/>
                  </a:lnTo>
                  <a:lnTo>
                    <a:pt x="182" y="546"/>
                  </a:lnTo>
                  <a:lnTo>
                    <a:pt x="213" y="491"/>
                  </a:lnTo>
                  <a:lnTo>
                    <a:pt x="142" y="343"/>
                  </a:lnTo>
                  <a:lnTo>
                    <a:pt x="307" y="173"/>
                  </a:lnTo>
                  <a:lnTo>
                    <a:pt x="448" y="246"/>
                  </a:lnTo>
                  <a:lnTo>
                    <a:pt x="502" y="213"/>
                  </a:lnTo>
                  <a:lnTo>
                    <a:pt x="555" y="187"/>
                  </a:lnTo>
                  <a:lnTo>
                    <a:pt x="609" y="166"/>
                  </a:lnTo>
                  <a:lnTo>
                    <a:pt x="661" y="147"/>
                  </a:lnTo>
                  <a:lnTo>
                    <a:pt x="70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ECD5C8B9-489F-43F5-AB3C-14840AF36995}"/>
              </a:ext>
            </a:extLst>
          </p:cNvPr>
          <p:cNvGrpSpPr/>
          <p:nvPr/>
        </p:nvGrpSpPr>
        <p:grpSpPr>
          <a:xfrm>
            <a:off x="168987" y="5215442"/>
            <a:ext cx="1306870" cy="1002195"/>
            <a:chOff x="9801225" y="6884988"/>
            <a:chExt cx="2376488" cy="1822450"/>
          </a:xfrm>
          <a:solidFill>
            <a:sysClr val="windowText" lastClr="000000">
              <a:lumMod val="75000"/>
              <a:lumOff val="25000"/>
            </a:sysClr>
          </a:solidFill>
        </p:grpSpPr>
        <p:sp>
          <p:nvSpPr>
            <p:cNvPr id="100" name="Freeform 24">
              <a:extLst>
                <a:ext uri="{FF2B5EF4-FFF2-40B4-BE49-F238E27FC236}">
                  <a16:creationId xmlns:a16="http://schemas.microsoft.com/office/drawing/2014/main" id="{53C0D816-737B-4E77-ADE4-4A8564D02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37925" y="7134225"/>
              <a:ext cx="839788" cy="1323975"/>
            </a:xfrm>
            <a:custGeom>
              <a:avLst/>
              <a:gdLst>
                <a:gd name="T0" fmla="*/ 343 w 1585"/>
                <a:gd name="T1" fmla="*/ 0 h 2501"/>
                <a:gd name="T2" fmla="*/ 368 w 1585"/>
                <a:gd name="T3" fmla="*/ 3 h 2501"/>
                <a:gd name="T4" fmla="*/ 391 w 1585"/>
                <a:gd name="T5" fmla="*/ 13 h 2501"/>
                <a:gd name="T6" fmla="*/ 412 w 1585"/>
                <a:gd name="T7" fmla="*/ 28 h 2501"/>
                <a:gd name="T8" fmla="*/ 1558 w 1585"/>
                <a:gd name="T9" fmla="*/ 1183 h 2501"/>
                <a:gd name="T10" fmla="*/ 1573 w 1585"/>
                <a:gd name="T11" fmla="*/ 1202 h 2501"/>
                <a:gd name="T12" fmla="*/ 1582 w 1585"/>
                <a:gd name="T13" fmla="*/ 1226 h 2501"/>
                <a:gd name="T14" fmla="*/ 1585 w 1585"/>
                <a:gd name="T15" fmla="*/ 1251 h 2501"/>
                <a:gd name="T16" fmla="*/ 1582 w 1585"/>
                <a:gd name="T17" fmla="*/ 1274 h 2501"/>
                <a:gd name="T18" fmla="*/ 1573 w 1585"/>
                <a:gd name="T19" fmla="*/ 1298 h 2501"/>
                <a:gd name="T20" fmla="*/ 1558 w 1585"/>
                <a:gd name="T21" fmla="*/ 1318 h 2501"/>
                <a:gd name="T22" fmla="*/ 412 w 1585"/>
                <a:gd name="T23" fmla="*/ 2472 h 2501"/>
                <a:gd name="T24" fmla="*/ 391 w 1585"/>
                <a:gd name="T25" fmla="*/ 2489 h 2501"/>
                <a:gd name="T26" fmla="*/ 369 w 1585"/>
                <a:gd name="T27" fmla="*/ 2497 h 2501"/>
                <a:gd name="T28" fmla="*/ 345 w 1585"/>
                <a:gd name="T29" fmla="*/ 2501 h 2501"/>
                <a:gd name="T30" fmla="*/ 320 w 1585"/>
                <a:gd name="T31" fmla="*/ 2497 h 2501"/>
                <a:gd name="T32" fmla="*/ 297 w 1585"/>
                <a:gd name="T33" fmla="*/ 2489 h 2501"/>
                <a:gd name="T34" fmla="*/ 276 w 1585"/>
                <a:gd name="T35" fmla="*/ 2472 h 2501"/>
                <a:gd name="T36" fmla="*/ 29 w 1585"/>
                <a:gd name="T37" fmla="*/ 2223 h 2501"/>
                <a:gd name="T38" fmla="*/ 12 w 1585"/>
                <a:gd name="T39" fmla="*/ 2202 h 2501"/>
                <a:gd name="T40" fmla="*/ 4 w 1585"/>
                <a:gd name="T41" fmla="*/ 2179 h 2501"/>
                <a:gd name="T42" fmla="*/ 0 w 1585"/>
                <a:gd name="T43" fmla="*/ 2155 h 2501"/>
                <a:gd name="T44" fmla="*/ 4 w 1585"/>
                <a:gd name="T45" fmla="*/ 2130 h 2501"/>
                <a:gd name="T46" fmla="*/ 12 w 1585"/>
                <a:gd name="T47" fmla="*/ 2107 h 2501"/>
                <a:gd name="T48" fmla="*/ 29 w 1585"/>
                <a:gd name="T49" fmla="*/ 2088 h 2501"/>
                <a:gd name="T50" fmla="*/ 859 w 1585"/>
                <a:gd name="T51" fmla="*/ 1251 h 2501"/>
                <a:gd name="T52" fmla="*/ 29 w 1585"/>
                <a:gd name="T53" fmla="*/ 414 h 2501"/>
                <a:gd name="T54" fmla="*/ 12 w 1585"/>
                <a:gd name="T55" fmla="*/ 393 h 2501"/>
                <a:gd name="T56" fmla="*/ 4 w 1585"/>
                <a:gd name="T57" fmla="*/ 370 h 2501"/>
                <a:gd name="T58" fmla="*/ 0 w 1585"/>
                <a:gd name="T59" fmla="*/ 345 h 2501"/>
                <a:gd name="T60" fmla="*/ 4 w 1585"/>
                <a:gd name="T61" fmla="*/ 321 h 2501"/>
                <a:gd name="T62" fmla="*/ 12 w 1585"/>
                <a:gd name="T63" fmla="*/ 298 h 2501"/>
                <a:gd name="T64" fmla="*/ 29 w 1585"/>
                <a:gd name="T65" fmla="*/ 277 h 2501"/>
                <a:gd name="T66" fmla="*/ 276 w 1585"/>
                <a:gd name="T67" fmla="*/ 28 h 2501"/>
                <a:gd name="T68" fmla="*/ 297 w 1585"/>
                <a:gd name="T69" fmla="*/ 13 h 2501"/>
                <a:gd name="T70" fmla="*/ 320 w 1585"/>
                <a:gd name="T71" fmla="*/ 3 h 2501"/>
                <a:gd name="T72" fmla="*/ 343 w 1585"/>
                <a:gd name="T73" fmla="*/ 0 h 2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5" h="2501">
                  <a:moveTo>
                    <a:pt x="343" y="0"/>
                  </a:moveTo>
                  <a:lnTo>
                    <a:pt x="368" y="3"/>
                  </a:lnTo>
                  <a:lnTo>
                    <a:pt x="391" y="13"/>
                  </a:lnTo>
                  <a:lnTo>
                    <a:pt x="412" y="28"/>
                  </a:lnTo>
                  <a:lnTo>
                    <a:pt x="1558" y="1183"/>
                  </a:lnTo>
                  <a:lnTo>
                    <a:pt x="1573" y="1202"/>
                  </a:lnTo>
                  <a:lnTo>
                    <a:pt x="1582" y="1226"/>
                  </a:lnTo>
                  <a:lnTo>
                    <a:pt x="1585" y="1251"/>
                  </a:lnTo>
                  <a:lnTo>
                    <a:pt x="1582" y="1274"/>
                  </a:lnTo>
                  <a:lnTo>
                    <a:pt x="1573" y="1298"/>
                  </a:lnTo>
                  <a:lnTo>
                    <a:pt x="1558" y="1318"/>
                  </a:lnTo>
                  <a:lnTo>
                    <a:pt x="412" y="2472"/>
                  </a:lnTo>
                  <a:lnTo>
                    <a:pt x="391" y="2489"/>
                  </a:lnTo>
                  <a:lnTo>
                    <a:pt x="369" y="2497"/>
                  </a:lnTo>
                  <a:lnTo>
                    <a:pt x="345" y="2501"/>
                  </a:lnTo>
                  <a:lnTo>
                    <a:pt x="320" y="2497"/>
                  </a:lnTo>
                  <a:lnTo>
                    <a:pt x="297" y="2489"/>
                  </a:lnTo>
                  <a:lnTo>
                    <a:pt x="276" y="2472"/>
                  </a:lnTo>
                  <a:lnTo>
                    <a:pt x="29" y="2223"/>
                  </a:lnTo>
                  <a:lnTo>
                    <a:pt x="12" y="2202"/>
                  </a:lnTo>
                  <a:lnTo>
                    <a:pt x="4" y="2179"/>
                  </a:lnTo>
                  <a:lnTo>
                    <a:pt x="0" y="2155"/>
                  </a:lnTo>
                  <a:lnTo>
                    <a:pt x="4" y="2130"/>
                  </a:lnTo>
                  <a:lnTo>
                    <a:pt x="12" y="2107"/>
                  </a:lnTo>
                  <a:lnTo>
                    <a:pt x="29" y="2088"/>
                  </a:lnTo>
                  <a:lnTo>
                    <a:pt x="859" y="1251"/>
                  </a:lnTo>
                  <a:lnTo>
                    <a:pt x="29" y="414"/>
                  </a:lnTo>
                  <a:lnTo>
                    <a:pt x="12" y="393"/>
                  </a:lnTo>
                  <a:lnTo>
                    <a:pt x="4" y="370"/>
                  </a:lnTo>
                  <a:lnTo>
                    <a:pt x="0" y="345"/>
                  </a:lnTo>
                  <a:lnTo>
                    <a:pt x="4" y="321"/>
                  </a:lnTo>
                  <a:lnTo>
                    <a:pt x="12" y="298"/>
                  </a:lnTo>
                  <a:lnTo>
                    <a:pt x="29" y="277"/>
                  </a:lnTo>
                  <a:lnTo>
                    <a:pt x="276" y="28"/>
                  </a:lnTo>
                  <a:lnTo>
                    <a:pt x="297" y="13"/>
                  </a:lnTo>
                  <a:lnTo>
                    <a:pt x="320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reeform 25">
              <a:extLst>
                <a:ext uri="{FF2B5EF4-FFF2-40B4-BE49-F238E27FC236}">
                  <a16:creationId xmlns:a16="http://schemas.microsoft.com/office/drawing/2014/main" id="{C966A407-AB65-480E-9B3E-7680ACAA4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1225" y="7134225"/>
              <a:ext cx="838200" cy="1323975"/>
            </a:xfrm>
            <a:custGeom>
              <a:avLst/>
              <a:gdLst>
                <a:gd name="T0" fmla="*/ 1240 w 1584"/>
                <a:gd name="T1" fmla="*/ 0 h 2502"/>
                <a:gd name="T2" fmla="*/ 1265 w 1584"/>
                <a:gd name="T3" fmla="*/ 4 h 2502"/>
                <a:gd name="T4" fmla="*/ 1288 w 1584"/>
                <a:gd name="T5" fmla="*/ 14 h 2502"/>
                <a:gd name="T6" fmla="*/ 1308 w 1584"/>
                <a:gd name="T7" fmla="*/ 29 h 2502"/>
                <a:gd name="T8" fmla="*/ 1556 w 1584"/>
                <a:gd name="T9" fmla="*/ 278 h 2502"/>
                <a:gd name="T10" fmla="*/ 1571 w 1584"/>
                <a:gd name="T11" fmla="*/ 299 h 2502"/>
                <a:gd name="T12" fmla="*/ 1581 w 1584"/>
                <a:gd name="T13" fmla="*/ 321 h 2502"/>
                <a:gd name="T14" fmla="*/ 1584 w 1584"/>
                <a:gd name="T15" fmla="*/ 347 h 2502"/>
                <a:gd name="T16" fmla="*/ 1581 w 1584"/>
                <a:gd name="T17" fmla="*/ 372 h 2502"/>
                <a:gd name="T18" fmla="*/ 1571 w 1584"/>
                <a:gd name="T19" fmla="*/ 394 h 2502"/>
                <a:gd name="T20" fmla="*/ 1556 w 1584"/>
                <a:gd name="T21" fmla="*/ 415 h 2502"/>
                <a:gd name="T22" fmla="*/ 726 w 1584"/>
                <a:gd name="T23" fmla="*/ 1252 h 2502"/>
                <a:gd name="T24" fmla="*/ 1556 w 1584"/>
                <a:gd name="T25" fmla="*/ 2089 h 2502"/>
                <a:gd name="T26" fmla="*/ 1571 w 1584"/>
                <a:gd name="T27" fmla="*/ 2108 h 2502"/>
                <a:gd name="T28" fmla="*/ 1581 w 1584"/>
                <a:gd name="T29" fmla="*/ 2131 h 2502"/>
                <a:gd name="T30" fmla="*/ 1584 w 1584"/>
                <a:gd name="T31" fmla="*/ 2156 h 2502"/>
                <a:gd name="T32" fmla="*/ 1581 w 1584"/>
                <a:gd name="T33" fmla="*/ 2180 h 2502"/>
                <a:gd name="T34" fmla="*/ 1571 w 1584"/>
                <a:gd name="T35" fmla="*/ 2203 h 2502"/>
                <a:gd name="T36" fmla="*/ 1556 w 1584"/>
                <a:gd name="T37" fmla="*/ 2224 h 2502"/>
                <a:gd name="T38" fmla="*/ 1308 w 1584"/>
                <a:gd name="T39" fmla="*/ 2473 h 2502"/>
                <a:gd name="T40" fmla="*/ 1288 w 1584"/>
                <a:gd name="T41" fmla="*/ 2490 h 2502"/>
                <a:gd name="T42" fmla="*/ 1265 w 1584"/>
                <a:gd name="T43" fmla="*/ 2498 h 2502"/>
                <a:gd name="T44" fmla="*/ 1240 w 1584"/>
                <a:gd name="T45" fmla="*/ 2502 h 2502"/>
                <a:gd name="T46" fmla="*/ 1216 w 1584"/>
                <a:gd name="T47" fmla="*/ 2498 h 2502"/>
                <a:gd name="T48" fmla="*/ 1194 w 1584"/>
                <a:gd name="T49" fmla="*/ 2490 h 2502"/>
                <a:gd name="T50" fmla="*/ 1173 w 1584"/>
                <a:gd name="T51" fmla="*/ 2473 h 2502"/>
                <a:gd name="T52" fmla="*/ 27 w 1584"/>
                <a:gd name="T53" fmla="*/ 1319 h 2502"/>
                <a:gd name="T54" fmla="*/ 12 w 1584"/>
                <a:gd name="T55" fmla="*/ 1299 h 2502"/>
                <a:gd name="T56" fmla="*/ 3 w 1584"/>
                <a:gd name="T57" fmla="*/ 1275 h 2502"/>
                <a:gd name="T58" fmla="*/ 0 w 1584"/>
                <a:gd name="T59" fmla="*/ 1252 h 2502"/>
                <a:gd name="T60" fmla="*/ 3 w 1584"/>
                <a:gd name="T61" fmla="*/ 1227 h 2502"/>
                <a:gd name="T62" fmla="*/ 12 w 1584"/>
                <a:gd name="T63" fmla="*/ 1203 h 2502"/>
                <a:gd name="T64" fmla="*/ 27 w 1584"/>
                <a:gd name="T65" fmla="*/ 1184 h 2502"/>
                <a:gd name="T66" fmla="*/ 1173 w 1584"/>
                <a:gd name="T67" fmla="*/ 29 h 2502"/>
                <a:gd name="T68" fmla="*/ 1194 w 1584"/>
                <a:gd name="T69" fmla="*/ 14 h 2502"/>
                <a:gd name="T70" fmla="*/ 1216 w 1584"/>
                <a:gd name="T71" fmla="*/ 4 h 2502"/>
                <a:gd name="T72" fmla="*/ 1240 w 1584"/>
                <a:gd name="T73" fmla="*/ 0 h 2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4" h="2502">
                  <a:moveTo>
                    <a:pt x="1240" y="0"/>
                  </a:moveTo>
                  <a:lnTo>
                    <a:pt x="1265" y="4"/>
                  </a:lnTo>
                  <a:lnTo>
                    <a:pt x="1288" y="14"/>
                  </a:lnTo>
                  <a:lnTo>
                    <a:pt x="1308" y="29"/>
                  </a:lnTo>
                  <a:lnTo>
                    <a:pt x="1556" y="278"/>
                  </a:lnTo>
                  <a:lnTo>
                    <a:pt x="1571" y="299"/>
                  </a:lnTo>
                  <a:lnTo>
                    <a:pt x="1581" y="321"/>
                  </a:lnTo>
                  <a:lnTo>
                    <a:pt x="1584" y="347"/>
                  </a:lnTo>
                  <a:lnTo>
                    <a:pt x="1581" y="372"/>
                  </a:lnTo>
                  <a:lnTo>
                    <a:pt x="1571" y="394"/>
                  </a:lnTo>
                  <a:lnTo>
                    <a:pt x="1556" y="415"/>
                  </a:lnTo>
                  <a:lnTo>
                    <a:pt x="726" y="1252"/>
                  </a:lnTo>
                  <a:lnTo>
                    <a:pt x="1556" y="2089"/>
                  </a:lnTo>
                  <a:lnTo>
                    <a:pt x="1571" y="2108"/>
                  </a:lnTo>
                  <a:lnTo>
                    <a:pt x="1581" y="2131"/>
                  </a:lnTo>
                  <a:lnTo>
                    <a:pt x="1584" y="2156"/>
                  </a:lnTo>
                  <a:lnTo>
                    <a:pt x="1581" y="2180"/>
                  </a:lnTo>
                  <a:lnTo>
                    <a:pt x="1571" y="2203"/>
                  </a:lnTo>
                  <a:lnTo>
                    <a:pt x="1556" y="2224"/>
                  </a:lnTo>
                  <a:lnTo>
                    <a:pt x="1308" y="2473"/>
                  </a:lnTo>
                  <a:lnTo>
                    <a:pt x="1288" y="2490"/>
                  </a:lnTo>
                  <a:lnTo>
                    <a:pt x="1265" y="2498"/>
                  </a:lnTo>
                  <a:lnTo>
                    <a:pt x="1240" y="2502"/>
                  </a:lnTo>
                  <a:lnTo>
                    <a:pt x="1216" y="2498"/>
                  </a:lnTo>
                  <a:lnTo>
                    <a:pt x="1194" y="2490"/>
                  </a:lnTo>
                  <a:lnTo>
                    <a:pt x="1173" y="2473"/>
                  </a:lnTo>
                  <a:lnTo>
                    <a:pt x="27" y="1319"/>
                  </a:lnTo>
                  <a:lnTo>
                    <a:pt x="12" y="1299"/>
                  </a:lnTo>
                  <a:lnTo>
                    <a:pt x="3" y="1275"/>
                  </a:lnTo>
                  <a:lnTo>
                    <a:pt x="0" y="1252"/>
                  </a:lnTo>
                  <a:lnTo>
                    <a:pt x="3" y="1227"/>
                  </a:lnTo>
                  <a:lnTo>
                    <a:pt x="12" y="1203"/>
                  </a:lnTo>
                  <a:lnTo>
                    <a:pt x="27" y="1184"/>
                  </a:lnTo>
                  <a:lnTo>
                    <a:pt x="1173" y="29"/>
                  </a:lnTo>
                  <a:lnTo>
                    <a:pt x="1194" y="14"/>
                  </a:lnTo>
                  <a:lnTo>
                    <a:pt x="1216" y="4"/>
                  </a:lnTo>
                  <a:lnTo>
                    <a:pt x="12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reeform 26">
              <a:extLst>
                <a:ext uri="{FF2B5EF4-FFF2-40B4-BE49-F238E27FC236}">
                  <a16:creationId xmlns:a16="http://schemas.microsoft.com/office/drawing/2014/main" id="{26A66FE6-919D-4766-B397-251578645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838" y="6884988"/>
              <a:ext cx="701675" cy="1822450"/>
            </a:xfrm>
            <a:custGeom>
              <a:avLst/>
              <a:gdLst>
                <a:gd name="T0" fmla="*/ 1033 w 1327"/>
                <a:gd name="T1" fmla="*/ 0 h 3442"/>
                <a:gd name="T2" fmla="*/ 1057 w 1327"/>
                <a:gd name="T3" fmla="*/ 4 h 3442"/>
                <a:gd name="T4" fmla="*/ 1258 w 1327"/>
                <a:gd name="T5" fmla="*/ 63 h 3442"/>
                <a:gd name="T6" fmla="*/ 1282 w 1327"/>
                <a:gd name="T7" fmla="*/ 74 h 3442"/>
                <a:gd name="T8" fmla="*/ 1301 w 1327"/>
                <a:gd name="T9" fmla="*/ 89 h 3442"/>
                <a:gd name="T10" fmla="*/ 1316 w 1327"/>
                <a:gd name="T11" fmla="*/ 110 h 3442"/>
                <a:gd name="T12" fmla="*/ 1324 w 1327"/>
                <a:gd name="T13" fmla="*/ 133 h 3442"/>
                <a:gd name="T14" fmla="*/ 1327 w 1327"/>
                <a:gd name="T15" fmla="*/ 158 h 3442"/>
                <a:gd name="T16" fmla="*/ 1323 w 1327"/>
                <a:gd name="T17" fmla="*/ 183 h 3442"/>
                <a:gd name="T18" fmla="*/ 388 w 1327"/>
                <a:gd name="T19" fmla="*/ 3375 h 3442"/>
                <a:gd name="T20" fmla="*/ 378 w 1327"/>
                <a:gd name="T21" fmla="*/ 3398 h 3442"/>
                <a:gd name="T22" fmla="*/ 362 w 1327"/>
                <a:gd name="T23" fmla="*/ 3416 h 3442"/>
                <a:gd name="T24" fmla="*/ 343 w 1327"/>
                <a:gd name="T25" fmla="*/ 3431 h 3442"/>
                <a:gd name="T26" fmla="*/ 321 w 1327"/>
                <a:gd name="T27" fmla="*/ 3440 h 3442"/>
                <a:gd name="T28" fmla="*/ 297 w 1327"/>
                <a:gd name="T29" fmla="*/ 3442 h 3442"/>
                <a:gd name="T30" fmla="*/ 271 w 1327"/>
                <a:gd name="T31" fmla="*/ 3440 h 3442"/>
                <a:gd name="T32" fmla="*/ 68 w 1327"/>
                <a:gd name="T33" fmla="*/ 3379 h 3442"/>
                <a:gd name="T34" fmla="*/ 47 w 1327"/>
                <a:gd name="T35" fmla="*/ 3369 h 3442"/>
                <a:gd name="T36" fmla="*/ 27 w 1327"/>
                <a:gd name="T37" fmla="*/ 3353 h 3442"/>
                <a:gd name="T38" fmla="*/ 12 w 1327"/>
                <a:gd name="T39" fmla="*/ 3333 h 3442"/>
                <a:gd name="T40" fmla="*/ 3 w 1327"/>
                <a:gd name="T41" fmla="*/ 3310 h 3442"/>
                <a:gd name="T42" fmla="*/ 0 w 1327"/>
                <a:gd name="T43" fmla="*/ 3285 h 3442"/>
                <a:gd name="T44" fmla="*/ 4 w 1327"/>
                <a:gd name="T45" fmla="*/ 3260 h 3442"/>
                <a:gd name="T46" fmla="*/ 940 w 1327"/>
                <a:gd name="T47" fmla="*/ 69 h 3442"/>
                <a:gd name="T48" fmla="*/ 949 w 1327"/>
                <a:gd name="T49" fmla="*/ 45 h 3442"/>
                <a:gd name="T50" fmla="*/ 966 w 1327"/>
                <a:gd name="T51" fmla="*/ 26 h 3442"/>
                <a:gd name="T52" fmla="*/ 985 w 1327"/>
                <a:gd name="T53" fmla="*/ 12 h 3442"/>
                <a:gd name="T54" fmla="*/ 1008 w 1327"/>
                <a:gd name="T55" fmla="*/ 2 h 3442"/>
                <a:gd name="T56" fmla="*/ 1033 w 1327"/>
                <a:gd name="T57" fmla="*/ 0 h 3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27" h="3442">
                  <a:moveTo>
                    <a:pt x="1033" y="0"/>
                  </a:moveTo>
                  <a:lnTo>
                    <a:pt x="1057" y="4"/>
                  </a:lnTo>
                  <a:lnTo>
                    <a:pt x="1258" y="63"/>
                  </a:lnTo>
                  <a:lnTo>
                    <a:pt x="1282" y="74"/>
                  </a:lnTo>
                  <a:lnTo>
                    <a:pt x="1301" y="89"/>
                  </a:lnTo>
                  <a:lnTo>
                    <a:pt x="1316" y="110"/>
                  </a:lnTo>
                  <a:lnTo>
                    <a:pt x="1324" y="133"/>
                  </a:lnTo>
                  <a:lnTo>
                    <a:pt x="1327" y="158"/>
                  </a:lnTo>
                  <a:lnTo>
                    <a:pt x="1323" y="183"/>
                  </a:lnTo>
                  <a:lnTo>
                    <a:pt x="388" y="3375"/>
                  </a:lnTo>
                  <a:lnTo>
                    <a:pt x="378" y="3398"/>
                  </a:lnTo>
                  <a:lnTo>
                    <a:pt x="362" y="3416"/>
                  </a:lnTo>
                  <a:lnTo>
                    <a:pt x="343" y="3431"/>
                  </a:lnTo>
                  <a:lnTo>
                    <a:pt x="321" y="3440"/>
                  </a:lnTo>
                  <a:lnTo>
                    <a:pt x="297" y="3442"/>
                  </a:lnTo>
                  <a:lnTo>
                    <a:pt x="271" y="3440"/>
                  </a:lnTo>
                  <a:lnTo>
                    <a:pt x="68" y="3379"/>
                  </a:lnTo>
                  <a:lnTo>
                    <a:pt x="47" y="3369"/>
                  </a:lnTo>
                  <a:lnTo>
                    <a:pt x="27" y="3353"/>
                  </a:lnTo>
                  <a:lnTo>
                    <a:pt x="12" y="3333"/>
                  </a:lnTo>
                  <a:lnTo>
                    <a:pt x="3" y="3310"/>
                  </a:lnTo>
                  <a:lnTo>
                    <a:pt x="0" y="3285"/>
                  </a:lnTo>
                  <a:lnTo>
                    <a:pt x="4" y="3260"/>
                  </a:lnTo>
                  <a:lnTo>
                    <a:pt x="940" y="69"/>
                  </a:lnTo>
                  <a:lnTo>
                    <a:pt x="949" y="45"/>
                  </a:lnTo>
                  <a:lnTo>
                    <a:pt x="966" y="26"/>
                  </a:lnTo>
                  <a:lnTo>
                    <a:pt x="985" y="12"/>
                  </a:lnTo>
                  <a:lnTo>
                    <a:pt x="1008" y="2"/>
                  </a:lnTo>
                  <a:lnTo>
                    <a:pt x="10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3" name="Freeform 38">
            <a:extLst>
              <a:ext uri="{FF2B5EF4-FFF2-40B4-BE49-F238E27FC236}">
                <a16:creationId xmlns:a16="http://schemas.microsoft.com/office/drawing/2014/main" id="{CADEB5F5-C51E-4767-8219-2D9FA8525AAB}"/>
              </a:ext>
            </a:extLst>
          </p:cNvPr>
          <p:cNvSpPr>
            <a:spLocks noEditPoints="1"/>
          </p:cNvSpPr>
          <p:nvPr/>
        </p:nvSpPr>
        <p:spPr bwMode="auto">
          <a:xfrm>
            <a:off x="1263501" y="2360249"/>
            <a:ext cx="1038799" cy="696077"/>
          </a:xfrm>
          <a:custGeom>
            <a:avLst/>
            <a:gdLst>
              <a:gd name="T0" fmla="*/ 1384 w 3322"/>
              <a:gd name="T1" fmla="*/ 1418 h 2225"/>
              <a:gd name="T2" fmla="*/ 900 w 3322"/>
              <a:gd name="T3" fmla="*/ 1321 h 2225"/>
              <a:gd name="T4" fmla="*/ 2297 w 3322"/>
              <a:gd name="T5" fmla="*/ 890 h 2225"/>
              <a:gd name="T6" fmla="*/ 1661 w 3322"/>
              <a:gd name="T7" fmla="*/ 0 h 2225"/>
              <a:gd name="T8" fmla="*/ 1819 w 3322"/>
              <a:gd name="T9" fmla="*/ 11 h 2225"/>
              <a:gd name="T10" fmla="*/ 1969 w 3322"/>
              <a:gd name="T11" fmla="*/ 45 h 2225"/>
              <a:gd name="T12" fmla="*/ 2110 w 3322"/>
              <a:gd name="T13" fmla="*/ 100 h 2225"/>
              <a:gd name="T14" fmla="*/ 2240 w 3322"/>
              <a:gd name="T15" fmla="*/ 174 h 2225"/>
              <a:gd name="T16" fmla="*/ 2357 w 3322"/>
              <a:gd name="T17" fmla="*/ 263 h 2225"/>
              <a:gd name="T18" fmla="*/ 2460 w 3322"/>
              <a:gd name="T19" fmla="*/ 370 h 2225"/>
              <a:gd name="T20" fmla="*/ 2547 w 3322"/>
              <a:gd name="T21" fmla="*/ 489 h 2225"/>
              <a:gd name="T22" fmla="*/ 2616 w 3322"/>
              <a:gd name="T23" fmla="*/ 619 h 2225"/>
              <a:gd name="T24" fmla="*/ 2667 w 3322"/>
              <a:gd name="T25" fmla="*/ 761 h 2225"/>
              <a:gd name="T26" fmla="*/ 2749 w 3322"/>
              <a:gd name="T27" fmla="*/ 843 h 2225"/>
              <a:gd name="T28" fmla="*/ 2872 w 3322"/>
              <a:gd name="T29" fmla="*/ 877 h 2225"/>
              <a:gd name="T30" fmla="*/ 2986 w 3322"/>
              <a:gd name="T31" fmla="*/ 935 h 2225"/>
              <a:gd name="T32" fmla="*/ 3088 w 3322"/>
              <a:gd name="T33" fmla="*/ 1012 h 2225"/>
              <a:gd name="T34" fmla="*/ 3175 w 3322"/>
              <a:gd name="T35" fmla="*/ 1106 h 2225"/>
              <a:gd name="T36" fmla="*/ 3244 w 3322"/>
              <a:gd name="T37" fmla="*/ 1214 h 2225"/>
              <a:gd name="T38" fmla="*/ 3292 w 3322"/>
              <a:gd name="T39" fmla="*/ 1334 h 2225"/>
              <a:gd name="T40" fmla="*/ 3318 w 3322"/>
              <a:gd name="T41" fmla="*/ 1462 h 2225"/>
              <a:gd name="T42" fmla="*/ 3318 w 3322"/>
              <a:gd name="T43" fmla="*/ 1597 h 2225"/>
              <a:gd name="T44" fmla="*/ 3294 w 3322"/>
              <a:gd name="T45" fmla="*/ 1727 h 2225"/>
              <a:gd name="T46" fmla="*/ 3248 w 3322"/>
              <a:gd name="T47" fmla="*/ 1846 h 2225"/>
              <a:gd name="T48" fmla="*/ 3182 w 3322"/>
              <a:gd name="T49" fmla="*/ 1953 h 2225"/>
              <a:gd name="T50" fmla="*/ 3098 w 3322"/>
              <a:gd name="T51" fmla="*/ 2045 h 2225"/>
              <a:gd name="T52" fmla="*/ 2999 w 3322"/>
              <a:gd name="T53" fmla="*/ 2121 h 2225"/>
              <a:gd name="T54" fmla="*/ 2886 w 3322"/>
              <a:gd name="T55" fmla="*/ 2178 h 2225"/>
              <a:gd name="T56" fmla="*/ 2763 w 3322"/>
              <a:gd name="T57" fmla="*/ 2212 h 2225"/>
              <a:gd name="T58" fmla="*/ 2630 w 3322"/>
              <a:gd name="T59" fmla="*/ 2225 h 2225"/>
              <a:gd name="T60" fmla="*/ 759 w 3322"/>
              <a:gd name="T61" fmla="*/ 2222 h 2225"/>
              <a:gd name="T62" fmla="*/ 622 w 3322"/>
              <a:gd name="T63" fmla="*/ 2199 h 2225"/>
              <a:gd name="T64" fmla="*/ 493 w 3322"/>
              <a:gd name="T65" fmla="*/ 2152 h 2225"/>
              <a:gd name="T66" fmla="*/ 374 w 3322"/>
              <a:gd name="T67" fmla="*/ 2087 h 2225"/>
              <a:gd name="T68" fmla="*/ 268 w 3322"/>
              <a:gd name="T69" fmla="*/ 2004 h 2225"/>
              <a:gd name="T70" fmla="*/ 177 w 3322"/>
              <a:gd name="T71" fmla="*/ 1905 h 2225"/>
              <a:gd name="T72" fmla="*/ 103 w 3322"/>
              <a:gd name="T73" fmla="*/ 1791 h 2225"/>
              <a:gd name="T74" fmla="*/ 47 w 3322"/>
              <a:gd name="T75" fmla="*/ 1667 h 2225"/>
              <a:gd name="T76" fmla="*/ 13 w 3322"/>
              <a:gd name="T77" fmla="*/ 1533 h 2225"/>
              <a:gd name="T78" fmla="*/ 0 w 3322"/>
              <a:gd name="T79" fmla="*/ 1391 h 2225"/>
              <a:gd name="T80" fmla="*/ 13 w 3322"/>
              <a:gd name="T81" fmla="*/ 1242 h 2225"/>
              <a:gd name="T82" fmla="*/ 50 w 3322"/>
              <a:gd name="T83" fmla="*/ 1103 h 2225"/>
              <a:gd name="T84" fmla="*/ 110 w 3322"/>
              <a:gd name="T85" fmla="*/ 974 h 2225"/>
              <a:gd name="T86" fmla="*/ 190 w 3322"/>
              <a:gd name="T87" fmla="*/ 860 h 2225"/>
              <a:gd name="T88" fmla="*/ 288 w 3322"/>
              <a:gd name="T89" fmla="*/ 758 h 2225"/>
              <a:gd name="T90" fmla="*/ 403 w 3322"/>
              <a:gd name="T91" fmla="*/ 675 h 2225"/>
              <a:gd name="T92" fmla="*/ 532 w 3322"/>
              <a:gd name="T93" fmla="*/ 612 h 2225"/>
              <a:gd name="T94" fmla="*/ 673 w 3322"/>
              <a:gd name="T95" fmla="*/ 569 h 2225"/>
              <a:gd name="T96" fmla="*/ 783 w 3322"/>
              <a:gd name="T97" fmla="*/ 491 h 2225"/>
              <a:gd name="T98" fmla="*/ 868 w 3322"/>
              <a:gd name="T99" fmla="*/ 370 h 2225"/>
              <a:gd name="T100" fmla="*/ 969 w 3322"/>
              <a:gd name="T101" fmla="*/ 263 h 2225"/>
              <a:gd name="T102" fmla="*/ 1085 w 3322"/>
              <a:gd name="T103" fmla="*/ 173 h 2225"/>
              <a:gd name="T104" fmla="*/ 1214 w 3322"/>
              <a:gd name="T105" fmla="*/ 100 h 2225"/>
              <a:gd name="T106" fmla="*/ 1355 w 3322"/>
              <a:gd name="T107" fmla="*/ 45 h 2225"/>
              <a:gd name="T108" fmla="*/ 1504 w 3322"/>
              <a:gd name="T109" fmla="*/ 11 h 2225"/>
              <a:gd name="T110" fmla="*/ 1661 w 3322"/>
              <a:gd name="T111" fmla="*/ 0 h 2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22" h="2225">
                <a:moveTo>
                  <a:pt x="2103" y="695"/>
                </a:moveTo>
                <a:lnTo>
                  <a:pt x="1384" y="1418"/>
                </a:lnTo>
                <a:lnTo>
                  <a:pt x="1094" y="1126"/>
                </a:lnTo>
                <a:lnTo>
                  <a:pt x="900" y="1321"/>
                </a:lnTo>
                <a:lnTo>
                  <a:pt x="1384" y="1808"/>
                </a:lnTo>
                <a:lnTo>
                  <a:pt x="2297" y="890"/>
                </a:lnTo>
                <a:lnTo>
                  <a:pt x="2103" y="695"/>
                </a:lnTo>
                <a:close/>
                <a:moveTo>
                  <a:pt x="1661" y="0"/>
                </a:moveTo>
                <a:lnTo>
                  <a:pt x="1742" y="3"/>
                </a:lnTo>
                <a:lnTo>
                  <a:pt x="1819" y="11"/>
                </a:lnTo>
                <a:lnTo>
                  <a:pt x="1896" y="26"/>
                </a:lnTo>
                <a:lnTo>
                  <a:pt x="1969" y="45"/>
                </a:lnTo>
                <a:lnTo>
                  <a:pt x="2041" y="70"/>
                </a:lnTo>
                <a:lnTo>
                  <a:pt x="2110" y="100"/>
                </a:lnTo>
                <a:lnTo>
                  <a:pt x="2177" y="135"/>
                </a:lnTo>
                <a:lnTo>
                  <a:pt x="2240" y="174"/>
                </a:lnTo>
                <a:lnTo>
                  <a:pt x="2299" y="217"/>
                </a:lnTo>
                <a:lnTo>
                  <a:pt x="2357" y="263"/>
                </a:lnTo>
                <a:lnTo>
                  <a:pt x="2409" y="315"/>
                </a:lnTo>
                <a:lnTo>
                  <a:pt x="2460" y="370"/>
                </a:lnTo>
                <a:lnTo>
                  <a:pt x="2505" y="428"/>
                </a:lnTo>
                <a:lnTo>
                  <a:pt x="2547" y="489"/>
                </a:lnTo>
                <a:lnTo>
                  <a:pt x="2583" y="553"/>
                </a:lnTo>
                <a:lnTo>
                  <a:pt x="2616" y="619"/>
                </a:lnTo>
                <a:lnTo>
                  <a:pt x="2644" y="689"/>
                </a:lnTo>
                <a:lnTo>
                  <a:pt x="2667" y="761"/>
                </a:lnTo>
                <a:lnTo>
                  <a:pt x="2685" y="834"/>
                </a:lnTo>
                <a:lnTo>
                  <a:pt x="2749" y="843"/>
                </a:lnTo>
                <a:lnTo>
                  <a:pt x="2812" y="857"/>
                </a:lnTo>
                <a:lnTo>
                  <a:pt x="2872" y="877"/>
                </a:lnTo>
                <a:lnTo>
                  <a:pt x="2931" y="904"/>
                </a:lnTo>
                <a:lnTo>
                  <a:pt x="2986" y="935"/>
                </a:lnTo>
                <a:lnTo>
                  <a:pt x="3039" y="971"/>
                </a:lnTo>
                <a:lnTo>
                  <a:pt x="3088" y="1012"/>
                </a:lnTo>
                <a:lnTo>
                  <a:pt x="3133" y="1057"/>
                </a:lnTo>
                <a:lnTo>
                  <a:pt x="3175" y="1106"/>
                </a:lnTo>
                <a:lnTo>
                  <a:pt x="3212" y="1158"/>
                </a:lnTo>
                <a:lnTo>
                  <a:pt x="3244" y="1214"/>
                </a:lnTo>
                <a:lnTo>
                  <a:pt x="3270" y="1273"/>
                </a:lnTo>
                <a:lnTo>
                  <a:pt x="3292" y="1334"/>
                </a:lnTo>
                <a:lnTo>
                  <a:pt x="3308" y="1397"/>
                </a:lnTo>
                <a:lnTo>
                  <a:pt x="3318" y="1462"/>
                </a:lnTo>
                <a:lnTo>
                  <a:pt x="3322" y="1530"/>
                </a:lnTo>
                <a:lnTo>
                  <a:pt x="3318" y="1597"/>
                </a:lnTo>
                <a:lnTo>
                  <a:pt x="3309" y="1664"/>
                </a:lnTo>
                <a:lnTo>
                  <a:pt x="3294" y="1727"/>
                </a:lnTo>
                <a:lnTo>
                  <a:pt x="3273" y="1788"/>
                </a:lnTo>
                <a:lnTo>
                  <a:pt x="3248" y="1846"/>
                </a:lnTo>
                <a:lnTo>
                  <a:pt x="3218" y="1901"/>
                </a:lnTo>
                <a:lnTo>
                  <a:pt x="3182" y="1953"/>
                </a:lnTo>
                <a:lnTo>
                  <a:pt x="3142" y="2001"/>
                </a:lnTo>
                <a:lnTo>
                  <a:pt x="3098" y="2045"/>
                </a:lnTo>
                <a:lnTo>
                  <a:pt x="3051" y="2085"/>
                </a:lnTo>
                <a:lnTo>
                  <a:pt x="2999" y="2121"/>
                </a:lnTo>
                <a:lnTo>
                  <a:pt x="2944" y="2151"/>
                </a:lnTo>
                <a:lnTo>
                  <a:pt x="2886" y="2178"/>
                </a:lnTo>
                <a:lnTo>
                  <a:pt x="2826" y="2198"/>
                </a:lnTo>
                <a:lnTo>
                  <a:pt x="2763" y="2212"/>
                </a:lnTo>
                <a:lnTo>
                  <a:pt x="2697" y="2222"/>
                </a:lnTo>
                <a:lnTo>
                  <a:pt x="2630" y="2225"/>
                </a:lnTo>
                <a:lnTo>
                  <a:pt x="830" y="2225"/>
                </a:lnTo>
                <a:lnTo>
                  <a:pt x="759" y="2222"/>
                </a:lnTo>
                <a:lnTo>
                  <a:pt x="690" y="2214"/>
                </a:lnTo>
                <a:lnTo>
                  <a:pt x="622" y="2199"/>
                </a:lnTo>
                <a:lnTo>
                  <a:pt x="556" y="2178"/>
                </a:lnTo>
                <a:lnTo>
                  <a:pt x="493" y="2152"/>
                </a:lnTo>
                <a:lnTo>
                  <a:pt x="432" y="2122"/>
                </a:lnTo>
                <a:lnTo>
                  <a:pt x="374" y="2087"/>
                </a:lnTo>
                <a:lnTo>
                  <a:pt x="320" y="2047"/>
                </a:lnTo>
                <a:lnTo>
                  <a:pt x="268" y="2004"/>
                </a:lnTo>
                <a:lnTo>
                  <a:pt x="220" y="1955"/>
                </a:lnTo>
                <a:lnTo>
                  <a:pt x="177" y="1905"/>
                </a:lnTo>
                <a:lnTo>
                  <a:pt x="137" y="1849"/>
                </a:lnTo>
                <a:lnTo>
                  <a:pt x="103" y="1791"/>
                </a:lnTo>
                <a:lnTo>
                  <a:pt x="72" y="1730"/>
                </a:lnTo>
                <a:lnTo>
                  <a:pt x="47" y="1667"/>
                </a:lnTo>
                <a:lnTo>
                  <a:pt x="27" y="1600"/>
                </a:lnTo>
                <a:lnTo>
                  <a:pt x="13" y="1533"/>
                </a:lnTo>
                <a:lnTo>
                  <a:pt x="3" y="1462"/>
                </a:lnTo>
                <a:lnTo>
                  <a:pt x="0" y="1391"/>
                </a:lnTo>
                <a:lnTo>
                  <a:pt x="3" y="1316"/>
                </a:lnTo>
                <a:lnTo>
                  <a:pt x="13" y="1242"/>
                </a:lnTo>
                <a:lnTo>
                  <a:pt x="28" y="1171"/>
                </a:lnTo>
                <a:lnTo>
                  <a:pt x="50" y="1103"/>
                </a:lnTo>
                <a:lnTo>
                  <a:pt x="78" y="1038"/>
                </a:lnTo>
                <a:lnTo>
                  <a:pt x="110" y="974"/>
                </a:lnTo>
                <a:lnTo>
                  <a:pt x="148" y="915"/>
                </a:lnTo>
                <a:lnTo>
                  <a:pt x="190" y="860"/>
                </a:lnTo>
                <a:lnTo>
                  <a:pt x="237" y="807"/>
                </a:lnTo>
                <a:lnTo>
                  <a:pt x="288" y="758"/>
                </a:lnTo>
                <a:lnTo>
                  <a:pt x="344" y="715"/>
                </a:lnTo>
                <a:lnTo>
                  <a:pt x="403" y="675"/>
                </a:lnTo>
                <a:lnTo>
                  <a:pt x="466" y="641"/>
                </a:lnTo>
                <a:lnTo>
                  <a:pt x="532" y="612"/>
                </a:lnTo>
                <a:lnTo>
                  <a:pt x="601" y="588"/>
                </a:lnTo>
                <a:lnTo>
                  <a:pt x="673" y="569"/>
                </a:lnTo>
                <a:lnTo>
                  <a:pt x="748" y="556"/>
                </a:lnTo>
                <a:lnTo>
                  <a:pt x="783" y="491"/>
                </a:lnTo>
                <a:lnTo>
                  <a:pt x="823" y="429"/>
                </a:lnTo>
                <a:lnTo>
                  <a:pt x="868" y="370"/>
                </a:lnTo>
                <a:lnTo>
                  <a:pt x="916" y="315"/>
                </a:lnTo>
                <a:lnTo>
                  <a:pt x="969" y="263"/>
                </a:lnTo>
                <a:lnTo>
                  <a:pt x="1025" y="216"/>
                </a:lnTo>
                <a:lnTo>
                  <a:pt x="1085" y="173"/>
                </a:lnTo>
                <a:lnTo>
                  <a:pt x="1148" y="134"/>
                </a:lnTo>
                <a:lnTo>
                  <a:pt x="1214" y="100"/>
                </a:lnTo>
                <a:lnTo>
                  <a:pt x="1282" y="70"/>
                </a:lnTo>
                <a:lnTo>
                  <a:pt x="1355" y="45"/>
                </a:lnTo>
                <a:lnTo>
                  <a:pt x="1428" y="26"/>
                </a:lnTo>
                <a:lnTo>
                  <a:pt x="1504" y="11"/>
                </a:lnTo>
                <a:lnTo>
                  <a:pt x="1581" y="3"/>
                </a:lnTo>
                <a:lnTo>
                  <a:pt x="1661" y="0"/>
                </a:lnTo>
                <a:close/>
              </a:path>
            </a:pathLst>
          </a:custGeom>
          <a:solidFill>
            <a:sysClr val="windowText" lastClr="000000">
              <a:lumMod val="75000"/>
              <a:lumOff val="25000"/>
            </a:sys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Freeform 24">
            <a:extLst>
              <a:ext uri="{FF2B5EF4-FFF2-40B4-BE49-F238E27FC236}">
                <a16:creationId xmlns:a16="http://schemas.microsoft.com/office/drawing/2014/main" id="{2FA7DAF9-5B70-4328-ADEB-3CF4012DA25E}"/>
              </a:ext>
            </a:extLst>
          </p:cNvPr>
          <p:cNvSpPr>
            <a:spLocks noEditPoints="1"/>
          </p:cNvSpPr>
          <p:nvPr/>
        </p:nvSpPr>
        <p:spPr bwMode="auto">
          <a:xfrm>
            <a:off x="5020984" y="4460557"/>
            <a:ext cx="901315" cy="1018877"/>
          </a:xfrm>
          <a:custGeom>
            <a:avLst/>
            <a:gdLst>
              <a:gd name="T0" fmla="*/ 548 w 2945"/>
              <a:gd name="T1" fmla="*/ 612 h 3329"/>
              <a:gd name="T2" fmla="*/ 646 w 2945"/>
              <a:gd name="T3" fmla="*/ 1722 h 3329"/>
              <a:gd name="T4" fmla="*/ 1926 w 2945"/>
              <a:gd name="T5" fmla="*/ 1722 h 3329"/>
              <a:gd name="T6" fmla="*/ 1880 w 2945"/>
              <a:gd name="T7" fmla="*/ 2197 h 3329"/>
              <a:gd name="T8" fmla="*/ 1468 w 2945"/>
              <a:gd name="T9" fmla="*/ 2308 h 3329"/>
              <a:gd name="T10" fmla="*/ 1059 w 2945"/>
              <a:gd name="T11" fmla="*/ 2197 h 3329"/>
              <a:gd name="T12" fmla="*/ 1031 w 2945"/>
              <a:gd name="T13" fmla="*/ 1906 h 3329"/>
              <a:gd name="T14" fmla="*/ 665 w 2945"/>
              <a:gd name="T15" fmla="*/ 1906 h 3329"/>
              <a:gd name="T16" fmla="*/ 711 w 2945"/>
              <a:gd name="T17" fmla="*/ 2484 h 3329"/>
              <a:gd name="T18" fmla="*/ 1468 w 2945"/>
              <a:gd name="T19" fmla="*/ 2692 h 3329"/>
              <a:gd name="T20" fmla="*/ 1476 w 2945"/>
              <a:gd name="T21" fmla="*/ 2692 h 3329"/>
              <a:gd name="T22" fmla="*/ 1476 w 2945"/>
              <a:gd name="T23" fmla="*/ 2690 h 3329"/>
              <a:gd name="T24" fmla="*/ 2227 w 2945"/>
              <a:gd name="T25" fmla="*/ 2484 h 3329"/>
              <a:gd name="T26" fmla="*/ 2332 w 2945"/>
              <a:gd name="T27" fmla="*/ 1352 h 3329"/>
              <a:gd name="T28" fmla="*/ 985 w 2945"/>
              <a:gd name="T29" fmla="*/ 1352 h 3329"/>
              <a:gd name="T30" fmla="*/ 953 w 2945"/>
              <a:gd name="T31" fmla="*/ 976 h 3329"/>
              <a:gd name="T32" fmla="*/ 2363 w 2945"/>
              <a:gd name="T33" fmla="*/ 976 h 3329"/>
              <a:gd name="T34" fmla="*/ 2396 w 2945"/>
              <a:gd name="T35" fmla="*/ 612 h 3329"/>
              <a:gd name="T36" fmla="*/ 548 w 2945"/>
              <a:gd name="T37" fmla="*/ 612 h 3329"/>
              <a:gd name="T38" fmla="*/ 0 w 2945"/>
              <a:gd name="T39" fmla="*/ 0 h 3329"/>
              <a:gd name="T40" fmla="*/ 2945 w 2945"/>
              <a:gd name="T41" fmla="*/ 0 h 3329"/>
              <a:gd name="T42" fmla="*/ 2677 w 2945"/>
              <a:gd name="T43" fmla="*/ 2992 h 3329"/>
              <a:gd name="T44" fmla="*/ 1468 w 2945"/>
              <a:gd name="T45" fmla="*/ 3329 h 3329"/>
              <a:gd name="T46" fmla="*/ 268 w 2945"/>
              <a:gd name="T47" fmla="*/ 2992 h 3329"/>
              <a:gd name="T48" fmla="*/ 0 w 2945"/>
              <a:gd name="T49" fmla="*/ 0 h 3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45" h="3329">
                <a:moveTo>
                  <a:pt x="548" y="612"/>
                </a:moveTo>
                <a:lnTo>
                  <a:pt x="646" y="1722"/>
                </a:lnTo>
                <a:lnTo>
                  <a:pt x="1926" y="1722"/>
                </a:lnTo>
                <a:lnTo>
                  <a:pt x="1880" y="2197"/>
                </a:lnTo>
                <a:lnTo>
                  <a:pt x="1468" y="2308"/>
                </a:lnTo>
                <a:lnTo>
                  <a:pt x="1059" y="2197"/>
                </a:lnTo>
                <a:lnTo>
                  <a:pt x="1031" y="1906"/>
                </a:lnTo>
                <a:lnTo>
                  <a:pt x="665" y="1906"/>
                </a:lnTo>
                <a:lnTo>
                  <a:pt x="711" y="2484"/>
                </a:lnTo>
                <a:lnTo>
                  <a:pt x="1468" y="2692"/>
                </a:lnTo>
                <a:lnTo>
                  <a:pt x="1476" y="2692"/>
                </a:lnTo>
                <a:lnTo>
                  <a:pt x="1476" y="2690"/>
                </a:lnTo>
                <a:lnTo>
                  <a:pt x="2227" y="2484"/>
                </a:lnTo>
                <a:lnTo>
                  <a:pt x="2332" y="1352"/>
                </a:lnTo>
                <a:lnTo>
                  <a:pt x="985" y="1352"/>
                </a:lnTo>
                <a:lnTo>
                  <a:pt x="953" y="976"/>
                </a:lnTo>
                <a:lnTo>
                  <a:pt x="2363" y="976"/>
                </a:lnTo>
                <a:lnTo>
                  <a:pt x="2396" y="612"/>
                </a:lnTo>
                <a:lnTo>
                  <a:pt x="548" y="612"/>
                </a:lnTo>
                <a:close/>
                <a:moveTo>
                  <a:pt x="0" y="0"/>
                </a:moveTo>
                <a:lnTo>
                  <a:pt x="2945" y="0"/>
                </a:lnTo>
                <a:lnTo>
                  <a:pt x="2677" y="2992"/>
                </a:lnTo>
                <a:lnTo>
                  <a:pt x="1468" y="3329"/>
                </a:lnTo>
                <a:lnTo>
                  <a:pt x="268" y="2992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65000"/>
            </a:sys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7EDD408-34B2-4D20-AD64-7B0783754931}"/>
              </a:ext>
            </a:extLst>
          </p:cNvPr>
          <p:cNvSpPr txBox="1"/>
          <p:nvPr/>
        </p:nvSpPr>
        <p:spPr>
          <a:xfrm>
            <a:off x="1309196" y="792593"/>
            <a:ext cx="88480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PMingLiU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"</a:t>
            </a:r>
            <a:r>
              <a:rPr kumimoji="1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DevSecOps</a:t>
            </a:r>
            <a:r>
              <a:rPr kumimoji="1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" paved our way to automate cloud security testing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202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 err="1">
                <a:solidFill>
                  <a:schemeClr val="bg1"/>
                </a:solidFill>
              </a:rPr>
              <a:t>DevSecOps</a:t>
            </a:r>
            <a:r>
              <a:rPr lang="en-US" sz="2800" dirty="0">
                <a:solidFill>
                  <a:schemeClr val="bg1"/>
                </a:solidFill>
              </a:rPr>
              <a:t> –Initial Set of Security Hooks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EFD74A-9579-4EB1-9092-14885E2FD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45" y="1603948"/>
            <a:ext cx="10310333" cy="425720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0941649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Our Agile Approach to Security – Act II</a:t>
            </a:r>
          </a:p>
        </p:txBody>
      </p:sp>
      <p:pic>
        <p:nvPicPr>
          <p:cNvPr id="231" name="Picture 230">
            <a:extLst>
              <a:ext uri="{FF2B5EF4-FFF2-40B4-BE49-F238E27FC236}">
                <a16:creationId xmlns:a16="http://schemas.microsoft.com/office/drawing/2014/main" id="{BC0DAEBA-F9B3-4FFB-BAFD-2BEB44A7B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12" y="2115838"/>
            <a:ext cx="11985775" cy="4005419"/>
          </a:xfrm>
          <a:prstGeom prst="rect">
            <a:avLst/>
          </a:prstGeom>
        </p:spPr>
      </p:pic>
      <p:sp>
        <p:nvSpPr>
          <p:cNvPr id="232" name="Title 1">
            <a:extLst>
              <a:ext uri="{FF2B5EF4-FFF2-40B4-BE49-F238E27FC236}">
                <a16:creationId xmlns:a16="http://schemas.microsoft.com/office/drawing/2014/main" id="{C61BD211-918C-4DF6-848E-7F2D96A20F22}"/>
              </a:ext>
            </a:extLst>
          </p:cNvPr>
          <p:cNvSpPr txBox="1">
            <a:spLocks/>
          </p:cNvSpPr>
          <p:nvPr/>
        </p:nvSpPr>
        <p:spPr>
          <a:xfrm>
            <a:off x="566711" y="1124643"/>
            <a:ext cx="11328400" cy="57626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>Infrastructure-as-Code with Built-in Security </a:t>
            </a:r>
          </a:p>
        </p:txBody>
      </p:sp>
    </p:spTree>
    <p:extLst>
      <p:ext uri="{BB962C8B-B14F-4D97-AF65-F5344CB8AC3E}">
        <p14:creationId xmlns:p14="http://schemas.microsoft.com/office/powerpoint/2010/main" val="308339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Our Agile Approach to Security – Acts I &amp; II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A7BDE8-E2A8-449C-9986-0E5FFBFCB923}"/>
              </a:ext>
            </a:extLst>
          </p:cNvPr>
          <p:cNvSpPr txBox="1"/>
          <p:nvPr/>
        </p:nvSpPr>
        <p:spPr>
          <a:xfrm>
            <a:off x="6096000" y="2116020"/>
            <a:ext cx="5510947" cy="378565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Security-as-Code is about codifying security controls, and building controls verification into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DevSecOps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tools and practices 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Codify the security controls into infrastructure-as-code templates (AWS CloudFormation, Azure ARM template and etc.)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Embed security controls checks into (CI/CD) pipelines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Embed security checks into ongoing monitoring and testing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7BABE4C-AE8C-4125-84CE-7D2ADDBCC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" b="4099"/>
          <a:stretch/>
        </p:blipFill>
        <p:spPr>
          <a:xfrm>
            <a:off x="653596" y="1539994"/>
            <a:ext cx="5748782" cy="4561991"/>
          </a:xfrm>
          <a:custGeom>
            <a:avLst/>
            <a:gdLst>
              <a:gd name="connsiteX0" fmla="*/ 534609 w 6245352"/>
              <a:gd name="connsiteY0" fmla="*/ 0 h 4956048"/>
              <a:gd name="connsiteX1" fmla="*/ 6245352 w 6245352"/>
              <a:gd name="connsiteY1" fmla="*/ 0 h 4956048"/>
              <a:gd name="connsiteX2" fmla="*/ 6245352 w 6245352"/>
              <a:gd name="connsiteY2" fmla="*/ 4421439 h 4956048"/>
              <a:gd name="connsiteX3" fmla="*/ 5710743 w 6245352"/>
              <a:gd name="connsiteY3" fmla="*/ 4956048 h 4956048"/>
              <a:gd name="connsiteX4" fmla="*/ 0 w 6245352"/>
              <a:gd name="connsiteY4" fmla="*/ 4956048 h 4956048"/>
              <a:gd name="connsiteX5" fmla="*/ 0 w 6245352"/>
              <a:gd name="connsiteY5" fmla="*/ 534609 h 4956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5352" h="4956048">
                <a:moveTo>
                  <a:pt x="534609" y="0"/>
                </a:moveTo>
                <a:lnTo>
                  <a:pt x="6245352" y="0"/>
                </a:lnTo>
                <a:lnTo>
                  <a:pt x="6245352" y="4421439"/>
                </a:lnTo>
                <a:lnTo>
                  <a:pt x="5710743" y="4956048"/>
                </a:lnTo>
                <a:lnTo>
                  <a:pt x="0" y="4956048"/>
                </a:lnTo>
                <a:lnTo>
                  <a:pt x="0" y="534609"/>
                </a:lnTo>
                <a:close/>
              </a:path>
            </a:pathLst>
          </a:custGeom>
        </p:spPr>
      </p:pic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CBC8A998-C1B4-4F02-9B18-54D10D670FF8}"/>
              </a:ext>
            </a:extLst>
          </p:cNvPr>
          <p:cNvSpPr/>
          <p:nvPr/>
        </p:nvSpPr>
        <p:spPr>
          <a:xfrm rot="16200000">
            <a:off x="6330287" y="3893080"/>
            <a:ext cx="896983" cy="7528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195D96-0491-4CB2-A987-28996826BFE3}"/>
              </a:ext>
            </a:extLst>
          </p:cNvPr>
          <p:cNvSpPr txBox="1">
            <a:spLocks/>
          </p:cNvSpPr>
          <p:nvPr/>
        </p:nvSpPr>
        <p:spPr>
          <a:xfrm>
            <a:off x="566711" y="1124643"/>
            <a:ext cx="11328400" cy="576262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i="1" dirty="0" err="1">
                <a:solidFill>
                  <a:prstClr val="black"/>
                </a:solidFill>
                <a:latin typeface="Arial"/>
                <a:ea typeface="+mn-ea"/>
                <a:cs typeface="+mn-cs"/>
              </a:rPr>
              <a:t>DevSecOps</a:t>
            </a:r>
            <a:r>
              <a:rPr lang="en-US" sz="2800" i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> Pipeline with Security for Both Application &amp;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49180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Pipeline-enabled SDLC – Secure Agile Delivery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E529B-49D0-46F5-A608-7A1AA3A2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94" y="938744"/>
            <a:ext cx="4393431" cy="5808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7CE8B7-5DC0-4E32-A5F8-50F400E6B5B3}"/>
              </a:ext>
            </a:extLst>
          </p:cNvPr>
          <p:cNvSpPr txBox="1"/>
          <p:nvPr/>
        </p:nvSpPr>
        <p:spPr>
          <a:xfrm>
            <a:off x="5800584" y="1348414"/>
            <a:ext cx="5826683" cy="507831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Agility with security safeguards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</a:t>
            </a:r>
          </a:p>
          <a:p>
            <a:pPr marL="914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257300" lvl="2" indent="-342900" defTabSz="457200">
              <a:buFont typeface="Arial" panose="020B0604020202020204" pitchFamily="34" charset="0"/>
              <a:buChar char="•"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Changes to application code or </a:t>
            </a:r>
            <a:r>
              <a:rPr lang="en-US" sz="2000" dirty="0">
                <a:solidFill>
                  <a:prstClr val="black"/>
                </a:solidFill>
                <a:latin typeface="Arial"/>
              </a:rPr>
              <a:t>infrastructure specification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are automatically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validated with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security checks/tests/gates without introducing unnecessary delays.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dirty="0">
              <a:solidFill>
                <a:prstClr val="black"/>
              </a:solidFill>
              <a:latin typeface="Arial"/>
            </a:endParaRP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Arial"/>
              </a:rPr>
              <a:t>Health of VM and container images are validated off line so that there is less delay for the pipeline</a:t>
            </a: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257300" marR="0" lvl="2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The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use of code library is validated inline within the pipeline for vulnerabilities before application deployment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7D06782F-C523-498D-89E6-22AB258282EE}"/>
              </a:ext>
            </a:extLst>
          </p:cNvPr>
          <p:cNvSpPr/>
          <p:nvPr/>
        </p:nvSpPr>
        <p:spPr>
          <a:xfrm>
            <a:off x="4379889" y="1595930"/>
            <a:ext cx="1390333" cy="667275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DevSecOps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Hook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AAD19E47-40E9-45FA-8E0B-44998D798D2C}"/>
              </a:ext>
            </a:extLst>
          </p:cNvPr>
          <p:cNvSpPr/>
          <p:nvPr/>
        </p:nvSpPr>
        <p:spPr>
          <a:xfrm>
            <a:off x="4959008" y="3140868"/>
            <a:ext cx="1390333" cy="667275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DevSecOps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Hook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72B64073-1B0B-4CDE-9959-3E1011019D30}"/>
              </a:ext>
            </a:extLst>
          </p:cNvPr>
          <p:cNvSpPr/>
          <p:nvPr/>
        </p:nvSpPr>
        <p:spPr>
          <a:xfrm>
            <a:off x="4379889" y="2359644"/>
            <a:ext cx="1390333" cy="667275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DevSecOps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Hook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5FC8DFAA-6B47-4462-B5F8-48A90DCC6C31}"/>
              </a:ext>
            </a:extLst>
          </p:cNvPr>
          <p:cNvSpPr/>
          <p:nvPr/>
        </p:nvSpPr>
        <p:spPr>
          <a:xfrm>
            <a:off x="4379889" y="4076987"/>
            <a:ext cx="1390333" cy="667275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DevSecOps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Hook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5307DDB-FA39-44E6-8294-6605418B97BB}"/>
              </a:ext>
            </a:extLst>
          </p:cNvPr>
          <p:cNvSpPr/>
          <p:nvPr/>
        </p:nvSpPr>
        <p:spPr>
          <a:xfrm>
            <a:off x="4379889" y="5290746"/>
            <a:ext cx="1390333" cy="667275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DevSecOps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Hook</a:t>
            </a:r>
          </a:p>
        </p:txBody>
      </p:sp>
    </p:spTree>
    <p:extLst>
      <p:ext uri="{BB962C8B-B14F-4D97-AF65-F5344CB8AC3E}">
        <p14:creationId xmlns:p14="http://schemas.microsoft.com/office/powerpoint/2010/main" val="359280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Our Agile Approach to Security – Next Acts</a:t>
            </a:r>
          </a:p>
        </p:txBody>
      </p:sp>
      <p:sp>
        <p:nvSpPr>
          <p:cNvPr id="232" name="Title 1">
            <a:extLst>
              <a:ext uri="{FF2B5EF4-FFF2-40B4-BE49-F238E27FC236}">
                <a16:creationId xmlns:a16="http://schemas.microsoft.com/office/drawing/2014/main" id="{C61BD211-918C-4DF6-848E-7F2D96A20F22}"/>
              </a:ext>
            </a:extLst>
          </p:cNvPr>
          <p:cNvSpPr txBox="1">
            <a:spLocks/>
          </p:cNvSpPr>
          <p:nvPr/>
        </p:nvSpPr>
        <p:spPr>
          <a:xfrm>
            <a:off x="566711" y="1229360"/>
            <a:ext cx="11328400" cy="4124959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>Pipeline-as-Code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>Security-as-code for SaaS platforms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>Additional security hooks based on industry best practices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>More automation based on emerging technologies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i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>    </a:t>
            </a:r>
            <a:r>
              <a:rPr lang="en-US" sz="2400" i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>Robotics process automation</a:t>
            </a:r>
            <a:endParaRPr lang="en-US" sz="2800" i="1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i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>    </a:t>
            </a:r>
            <a:r>
              <a:rPr lang="en-US" sz="2400" i="1" dirty="0">
                <a:solidFill>
                  <a:prstClr val="black"/>
                </a:solidFill>
                <a:latin typeface="Arial"/>
                <a:ea typeface="+mn-ea"/>
                <a:cs typeface="+mn-cs"/>
              </a:rPr>
              <a:t>Machine learning / Natural Language Processing</a:t>
            </a:r>
            <a:endParaRPr lang="en-US" sz="2800" i="1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" i="1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" i="1" dirty="0">
              <a:solidFill>
                <a:prstClr val="black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6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D8DDA6-B4DA-4712-9F85-291A01343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24"/>
          <a:stretch/>
        </p:blipFill>
        <p:spPr>
          <a:xfrm>
            <a:off x="2788386" y="290514"/>
            <a:ext cx="6619216" cy="636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1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94943-D369-485D-8876-19FFC549D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Bank Group's Cloud Journey with </a:t>
            </a:r>
            <a:r>
              <a:rPr lang="en-US" dirty="0" err="1"/>
              <a:t>DevSecOps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25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D6E33E-1B94-4A2A-B0F3-42599201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838" y="1063547"/>
            <a:ext cx="9658447" cy="54271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04857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664668"/>
            <a:ext cx="12192000" cy="383224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3" t="1345" r="27033" b="17223"/>
          <a:stretch/>
        </p:blipFill>
        <p:spPr>
          <a:xfrm>
            <a:off x="2590800" y="1664668"/>
            <a:ext cx="9601200" cy="37171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t="8728" r="30229" b="8939"/>
          <a:stretch/>
        </p:blipFill>
        <p:spPr>
          <a:xfrm>
            <a:off x="548" y="1599792"/>
            <a:ext cx="12192000" cy="42449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6" r="29661"/>
          <a:stretch/>
        </p:blipFill>
        <p:spPr>
          <a:xfrm>
            <a:off x="0" y="879107"/>
            <a:ext cx="12202414" cy="59788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43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901347" y="3144"/>
            <a:ext cx="4480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1" kern="0" dirty="0">
                <a:solidFill>
                  <a:schemeClr val="bg1">
                    <a:lumMod val="85000"/>
                  </a:schemeClr>
                </a:solidFill>
                <a:ea typeface="Segoe UI bold" panose="020B0802040204020203" pitchFamily="34" charset="0"/>
                <a:cs typeface="Segoe UI bold" panose="020B0802040204020203" pitchFamily="34" charset="0"/>
              </a:rPr>
              <a:t>Boost Shared Prosperity</a:t>
            </a:r>
          </a:p>
          <a:p>
            <a:pPr>
              <a:defRPr/>
            </a:pPr>
            <a:r>
              <a:rPr lang="en-US" sz="1400" kern="0" dirty="0">
                <a:solidFill>
                  <a:schemeClr val="bg1">
                    <a:lumMod val="85000"/>
                  </a:schemeClr>
                </a:solidFill>
              </a:rPr>
              <a:t>Foster income growth of the bottom 40% of the population in every developing country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14355" y="41451"/>
            <a:ext cx="4480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b="1" kern="0" dirty="0">
                <a:solidFill>
                  <a:schemeClr val="bg1">
                    <a:lumMod val="85000"/>
                  </a:schemeClr>
                </a:solidFill>
                <a:ea typeface="Segoe UI bold" panose="020B0802040204020203" pitchFamily="34" charset="0"/>
                <a:cs typeface="Segoe UI bold" panose="020B0802040204020203" pitchFamily="34" charset="0"/>
              </a:rPr>
              <a:t>End Extreme Poverty</a:t>
            </a:r>
          </a:p>
          <a:p>
            <a:pPr lvl="0">
              <a:defRPr/>
            </a:pPr>
            <a:r>
              <a:rPr lang="en-US" sz="1400" kern="0" dirty="0">
                <a:solidFill>
                  <a:schemeClr val="bg1">
                    <a:lumMod val="85000"/>
                  </a:schemeClr>
                </a:solidFill>
              </a:rPr>
              <a:t>Reduce the percentage of people living on less than $1.90 a day to 3% by 2030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307111" y="41451"/>
            <a:ext cx="0" cy="7315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97827" y="6459743"/>
            <a:ext cx="1426173" cy="315300"/>
            <a:chOff x="306323" y="6393963"/>
            <a:chExt cx="2138252" cy="472731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323" y="6393963"/>
              <a:ext cx="2103120" cy="412687"/>
            </a:xfrm>
            <a:prstGeom prst="rect">
              <a:avLst/>
            </a:prstGeom>
          </p:spPr>
        </p:pic>
        <p:sp>
          <p:nvSpPr>
            <p:cNvPr id="24" name="TextBox 23"/>
            <p:cNvSpPr txBox="1">
              <a:spLocks noChangeAspect="1"/>
            </p:cNvSpPr>
            <p:nvPr/>
          </p:nvSpPr>
          <p:spPr>
            <a:xfrm>
              <a:off x="637583" y="6654025"/>
              <a:ext cx="1806992" cy="212669"/>
            </a:xfrm>
            <a:prstGeom prst="rect">
              <a:avLst/>
            </a:prstGeom>
            <a:noFill/>
          </p:spPr>
          <p:txBody>
            <a:bodyPr wrap="none" rtlCol="0" anchor="b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Information and Technology Solutions</a:t>
              </a:r>
            </a:p>
          </p:txBody>
        </p:sp>
      </p:grpSp>
      <p:sp>
        <p:nvSpPr>
          <p:cNvPr id="2" name="Rectangle 1"/>
          <p:cNvSpPr/>
          <p:nvPr/>
        </p:nvSpPr>
        <p:spPr>
          <a:xfrm>
            <a:off x="191639" y="4339962"/>
            <a:ext cx="62032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FFFF"/>
                </a:solidFill>
                <a:latin typeface="Ortodoxa-Bold"/>
              </a:rPr>
              <a:t>Ending Extreme Poverty and Promoting Shared Prosperity in a Sustainable Manner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6434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World Bank Group’s Journey to the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02359-EC74-4243-94E9-6B02BF4CA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85" y="1633952"/>
            <a:ext cx="2590107" cy="8860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2F286-D3F1-4DB8-A6FF-B00C7145B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9038" y="4863252"/>
            <a:ext cx="1655102" cy="601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8DB3FB-61C1-45A3-BE9F-006C73993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409" y="2312042"/>
            <a:ext cx="2867362" cy="2264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37E96E-801A-4499-B39D-9D2F38DDC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088" y="1712033"/>
            <a:ext cx="1780180" cy="843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256B0-31EB-4545-8B28-633064D74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4196" y="4853414"/>
            <a:ext cx="1650412" cy="6116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823904-9A07-4376-8FDD-AA9CCE7CA6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577" y="2906720"/>
            <a:ext cx="1780179" cy="13925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E0E91-0228-4780-8A1A-3947C0A52E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7835" y="1586784"/>
            <a:ext cx="1780180" cy="13274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CE1713-BB78-41D2-9744-ECF25E3412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7368" y="4502841"/>
            <a:ext cx="2750647" cy="144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56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48"/>
          <p:cNvSpPr/>
          <p:nvPr/>
        </p:nvSpPr>
        <p:spPr>
          <a:xfrm>
            <a:off x="1235244" y="4757000"/>
            <a:ext cx="8982075" cy="1404697"/>
          </a:xfrm>
          <a:custGeom>
            <a:avLst/>
            <a:gdLst>
              <a:gd name="connsiteX0" fmla="*/ 46362 w 6869534"/>
              <a:gd name="connsiteY0" fmla="*/ 1356870 h 4545462"/>
              <a:gd name="connsiteX1" fmla="*/ 1545379 w 6869534"/>
              <a:gd name="connsiteY1" fmla="*/ 4249971 h 4545462"/>
              <a:gd name="connsiteX2" fmla="*/ 6432172 w 6869534"/>
              <a:gd name="connsiteY2" fmla="*/ 4249971 h 4545462"/>
              <a:gd name="connsiteX3" fmla="*/ 6447162 w 6869534"/>
              <a:gd name="connsiteY3" fmla="*/ 2481132 h 4545462"/>
              <a:gd name="connsiteX4" fmla="*/ 4783254 w 6869534"/>
              <a:gd name="connsiteY4" fmla="*/ 67716 h 4545462"/>
              <a:gd name="connsiteX5" fmla="*/ 3868854 w 6869534"/>
              <a:gd name="connsiteY5" fmla="*/ 667322 h 4545462"/>
              <a:gd name="connsiteX6" fmla="*/ 3479110 w 6869534"/>
              <a:gd name="connsiteY6" fmla="*/ 667322 h 4545462"/>
              <a:gd name="connsiteX7" fmla="*/ 2999425 w 6869534"/>
              <a:gd name="connsiteY7" fmla="*/ 67716 h 4545462"/>
              <a:gd name="connsiteX8" fmla="*/ 2249917 w 6869534"/>
              <a:gd name="connsiteY8" fmla="*/ 472450 h 4545462"/>
              <a:gd name="connsiteX9" fmla="*/ 1890153 w 6869534"/>
              <a:gd name="connsiteY9" fmla="*/ 52725 h 4545462"/>
              <a:gd name="connsiteX10" fmla="*/ 1005733 w 6869534"/>
              <a:gd name="connsiteY10" fmla="*/ 652332 h 4545462"/>
              <a:gd name="connsiteX11" fmla="*/ 436107 w 6869534"/>
              <a:gd name="connsiteY11" fmla="*/ 652332 h 4545462"/>
              <a:gd name="connsiteX12" fmla="*/ 46362 w 6869534"/>
              <a:gd name="connsiteY12" fmla="*/ 1356870 h 4545462"/>
              <a:gd name="connsiteX0" fmla="*/ 46362 w 6869534"/>
              <a:gd name="connsiteY0" fmla="*/ 1356870 h 4545462"/>
              <a:gd name="connsiteX1" fmla="*/ 1545379 w 6869534"/>
              <a:gd name="connsiteY1" fmla="*/ 4249971 h 4545462"/>
              <a:gd name="connsiteX2" fmla="*/ 6432172 w 6869534"/>
              <a:gd name="connsiteY2" fmla="*/ 4249971 h 4545462"/>
              <a:gd name="connsiteX3" fmla="*/ 6447162 w 6869534"/>
              <a:gd name="connsiteY3" fmla="*/ 2481132 h 4545462"/>
              <a:gd name="connsiteX4" fmla="*/ 4783254 w 6869534"/>
              <a:gd name="connsiteY4" fmla="*/ 67716 h 4545462"/>
              <a:gd name="connsiteX5" fmla="*/ 3868854 w 6869534"/>
              <a:gd name="connsiteY5" fmla="*/ 667322 h 4545462"/>
              <a:gd name="connsiteX6" fmla="*/ 3479110 w 6869534"/>
              <a:gd name="connsiteY6" fmla="*/ 667322 h 4545462"/>
              <a:gd name="connsiteX7" fmla="*/ 2999425 w 6869534"/>
              <a:gd name="connsiteY7" fmla="*/ 67716 h 4545462"/>
              <a:gd name="connsiteX8" fmla="*/ 2249917 w 6869534"/>
              <a:gd name="connsiteY8" fmla="*/ 472450 h 4545462"/>
              <a:gd name="connsiteX9" fmla="*/ 1890153 w 6869534"/>
              <a:gd name="connsiteY9" fmla="*/ 52725 h 4545462"/>
              <a:gd name="connsiteX10" fmla="*/ 1005733 w 6869534"/>
              <a:gd name="connsiteY10" fmla="*/ 652332 h 4545462"/>
              <a:gd name="connsiteX11" fmla="*/ 436107 w 6869534"/>
              <a:gd name="connsiteY11" fmla="*/ 652332 h 4545462"/>
              <a:gd name="connsiteX12" fmla="*/ 46362 w 6869534"/>
              <a:gd name="connsiteY12" fmla="*/ 1356870 h 4545462"/>
              <a:gd name="connsiteX0" fmla="*/ 46362 w 6869534"/>
              <a:gd name="connsiteY0" fmla="*/ 1356870 h 4249971"/>
              <a:gd name="connsiteX1" fmla="*/ 1545379 w 6869534"/>
              <a:gd name="connsiteY1" fmla="*/ 4249971 h 4249971"/>
              <a:gd name="connsiteX2" fmla="*/ 6432172 w 6869534"/>
              <a:gd name="connsiteY2" fmla="*/ 4249971 h 4249971"/>
              <a:gd name="connsiteX3" fmla="*/ 6447162 w 6869534"/>
              <a:gd name="connsiteY3" fmla="*/ 2481132 h 4249971"/>
              <a:gd name="connsiteX4" fmla="*/ 4783254 w 6869534"/>
              <a:gd name="connsiteY4" fmla="*/ 67716 h 4249971"/>
              <a:gd name="connsiteX5" fmla="*/ 3868854 w 6869534"/>
              <a:gd name="connsiteY5" fmla="*/ 667322 h 4249971"/>
              <a:gd name="connsiteX6" fmla="*/ 3479110 w 6869534"/>
              <a:gd name="connsiteY6" fmla="*/ 667322 h 4249971"/>
              <a:gd name="connsiteX7" fmla="*/ 2999425 w 6869534"/>
              <a:gd name="connsiteY7" fmla="*/ 67716 h 4249971"/>
              <a:gd name="connsiteX8" fmla="*/ 2249917 w 6869534"/>
              <a:gd name="connsiteY8" fmla="*/ 472450 h 4249971"/>
              <a:gd name="connsiteX9" fmla="*/ 1890153 w 6869534"/>
              <a:gd name="connsiteY9" fmla="*/ 52725 h 4249971"/>
              <a:gd name="connsiteX10" fmla="*/ 1005733 w 6869534"/>
              <a:gd name="connsiteY10" fmla="*/ 652332 h 4249971"/>
              <a:gd name="connsiteX11" fmla="*/ 436107 w 6869534"/>
              <a:gd name="connsiteY11" fmla="*/ 652332 h 4249971"/>
              <a:gd name="connsiteX12" fmla="*/ 46362 w 6869534"/>
              <a:gd name="connsiteY12" fmla="*/ 1356870 h 4249971"/>
              <a:gd name="connsiteX0" fmla="*/ 46362 w 6447162"/>
              <a:gd name="connsiteY0" fmla="*/ 1356870 h 4249971"/>
              <a:gd name="connsiteX1" fmla="*/ 1545379 w 6447162"/>
              <a:gd name="connsiteY1" fmla="*/ 4249971 h 4249971"/>
              <a:gd name="connsiteX2" fmla="*/ 6432172 w 6447162"/>
              <a:gd name="connsiteY2" fmla="*/ 4249971 h 4249971"/>
              <a:gd name="connsiteX3" fmla="*/ 6447162 w 6447162"/>
              <a:gd name="connsiteY3" fmla="*/ 2481132 h 4249971"/>
              <a:gd name="connsiteX4" fmla="*/ 4783254 w 6447162"/>
              <a:gd name="connsiteY4" fmla="*/ 67716 h 4249971"/>
              <a:gd name="connsiteX5" fmla="*/ 3868854 w 6447162"/>
              <a:gd name="connsiteY5" fmla="*/ 667322 h 4249971"/>
              <a:gd name="connsiteX6" fmla="*/ 3479110 w 6447162"/>
              <a:gd name="connsiteY6" fmla="*/ 667322 h 4249971"/>
              <a:gd name="connsiteX7" fmla="*/ 2999425 w 6447162"/>
              <a:gd name="connsiteY7" fmla="*/ 67716 h 4249971"/>
              <a:gd name="connsiteX8" fmla="*/ 2249917 w 6447162"/>
              <a:gd name="connsiteY8" fmla="*/ 472450 h 4249971"/>
              <a:gd name="connsiteX9" fmla="*/ 1890153 w 6447162"/>
              <a:gd name="connsiteY9" fmla="*/ 52725 h 4249971"/>
              <a:gd name="connsiteX10" fmla="*/ 1005733 w 6447162"/>
              <a:gd name="connsiteY10" fmla="*/ 652332 h 4249971"/>
              <a:gd name="connsiteX11" fmla="*/ 436107 w 6447162"/>
              <a:gd name="connsiteY11" fmla="*/ 652332 h 4249971"/>
              <a:gd name="connsiteX12" fmla="*/ 46362 w 6447162"/>
              <a:gd name="connsiteY12" fmla="*/ 1356870 h 4249971"/>
              <a:gd name="connsiteX0" fmla="*/ 46362 w 6447162"/>
              <a:gd name="connsiteY0" fmla="*/ 1356870 h 4249971"/>
              <a:gd name="connsiteX1" fmla="*/ 1545379 w 6447162"/>
              <a:gd name="connsiteY1" fmla="*/ 4249971 h 4249971"/>
              <a:gd name="connsiteX2" fmla="*/ 6432172 w 6447162"/>
              <a:gd name="connsiteY2" fmla="*/ 4249971 h 4249971"/>
              <a:gd name="connsiteX3" fmla="*/ 6447162 w 6447162"/>
              <a:gd name="connsiteY3" fmla="*/ 2481132 h 4249971"/>
              <a:gd name="connsiteX4" fmla="*/ 4783254 w 6447162"/>
              <a:gd name="connsiteY4" fmla="*/ 67716 h 4249971"/>
              <a:gd name="connsiteX5" fmla="*/ 3868854 w 6447162"/>
              <a:gd name="connsiteY5" fmla="*/ 667322 h 4249971"/>
              <a:gd name="connsiteX6" fmla="*/ 3479110 w 6447162"/>
              <a:gd name="connsiteY6" fmla="*/ 667322 h 4249971"/>
              <a:gd name="connsiteX7" fmla="*/ 2999425 w 6447162"/>
              <a:gd name="connsiteY7" fmla="*/ 67716 h 4249971"/>
              <a:gd name="connsiteX8" fmla="*/ 2249917 w 6447162"/>
              <a:gd name="connsiteY8" fmla="*/ 472450 h 4249971"/>
              <a:gd name="connsiteX9" fmla="*/ 1890153 w 6447162"/>
              <a:gd name="connsiteY9" fmla="*/ 52725 h 4249971"/>
              <a:gd name="connsiteX10" fmla="*/ 1005733 w 6447162"/>
              <a:gd name="connsiteY10" fmla="*/ 652332 h 4249971"/>
              <a:gd name="connsiteX11" fmla="*/ 436107 w 6447162"/>
              <a:gd name="connsiteY11" fmla="*/ 652332 h 4249971"/>
              <a:gd name="connsiteX12" fmla="*/ 46362 w 6447162"/>
              <a:gd name="connsiteY12" fmla="*/ 1356870 h 4249971"/>
              <a:gd name="connsiteX0" fmla="*/ 46362 w 6798066"/>
              <a:gd name="connsiteY0" fmla="*/ 1375774 h 4375471"/>
              <a:gd name="connsiteX1" fmla="*/ 1545379 w 6798066"/>
              <a:gd name="connsiteY1" fmla="*/ 4268875 h 4375471"/>
              <a:gd name="connsiteX2" fmla="*/ 6432172 w 6798066"/>
              <a:gd name="connsiteY2" fmla="*/ 4268875 h 4375471"/>
              <a:gd name="connsiteX3" fmla="*/ 6447162 w 6798066"/>
              <a:gd name="connsiteY3" fmla="*/ 2829819 h 4375471"/>
              <a:gd name="connsiteX4" fmla="*/ 4783254 w 6798066"/>
              <a:gd name="connsiteY4" fmla="*/ 86620 h 4375471"/>
              <a:gd name="connsiteX5" fmla="*/ 3868854 w 6798066"/>
              <a:gd name="connsiteY5" fmla="*/ 686226 h 4375471"/>
              <a:gd name="connsiteX6" fmla="*/ 3479110 w 6798066"/>
              <a:gd name="connsiteY6" fmla="*/ 686226 h 4375471"/>
              <a:gd name="connsiteX7" fmla="*/ 2999425 w 6798066"/>
              <a:gd name="connsiteY7" fmla="*/ 86620 h 4375471"/>
              <a:gd name="connsiteX8" fmla="*/ 2249917 w 6798066"/>
              <a:gd name="connsiteY8" fmla="*/ 491354 h 4375471"/>
              <a:gd name="connsiteX9" fmla="*/ 1890153 w 6798066"/>
              <a:gd name="connsiteY9" fmla="*/ 71629 h 4375471"/>
              <a:gd name="connsiteX10" fmla="*/ 1005733 w 6798066"/>
              <a:gd name="connsiteY10" fmla="*/ 671236 h 4375471"/>
              <a:gd name="connsiteX11" fmla="*/ 436107 w 6798066"/>
              <a:gd name="connsiteY11" fmla="*/ 671236 h 4375471"/>
              <a:gd name="connsiteX12" fmla="*/ 46362 w 6798066"/>
              <a:gd name="connsiteY12" fmla="*/ 1375774 h 4375471"/>
              <a:gd name="connsiteX0" fmla="*/ 46362 w 6447162"/>
              <a:gd name="connsiteY0" fmla="*/ 1375774 h 4375471"/>
              <a:gd name="connsiteX1" fmla="*/ 1545379 w 6447162"/>
              <a:gd name="connsiteY1" fmla="*/ 4268875 h 4375471"/>
              <a:gd name="connsiteX2" fmla="*/ 6432172 w 6447162"/>
              <a:gd name="connsiteY2" fmla="*/ 4268875 h 4375471"/>
              <a:gd name="connsiteX3" fmla="*/ 6447162 w 6447162"/>
              <a:gd name="connsiteY3" fmla="*/ 2829819 h 4375471"/>
              <a:gd name="connsiteX4" fmla="*/ 4783254 w 6447162"/>
              <a:gd name="connsiteY4" fmla="*/ 86620 h 4375471"/>
              <a:gd name="connsiteX5" fmla="*/ 3868854 w 6447162"/>
              <a:gd name="connsiteY5" fmla="*/ 686226 h 4375471"/>
              <a:gd name="connsiteX6" fmla="*/ 3479110 w 6447162"/>
              <a:gd name="connsiteY6" fmla="*/ 686226 h 4375471"/>
              <a:gd name="connsiteX7" fmla="*/ 2999425 w 6447162"/>
              <a:gd name="connsiteY7" fmla="*/ 86620 h 4375471"/>
              <a:gd name="connsiteX8" fmla="*/ 2249917 w 6447162"/>
              <a:gd name="connsiteY8" fmla="*/ 491354 h 4375471"/>
              <a:gd name="connsiteX9" fmla="*/ 1890153 w 6447162"/>
              <a:gd name="connsiteY9" fmla="*/ 71629 h 4375471"/>
              <a:gd name="connsiteX10" fmla="*/ 1005733 w 6447162"/>
              <a:gd name="connsiteY10" fmla="*/ 671236 h 4375471"/>
              <a:gd name="connsiteX11" fmla="*/ 436107 w 6447162"/>
              <a:gd name="connsiteY11" fmla="*/ 671236 h 4375471"/>
              <a:gd name="connsiteX12" fmla="*/ 46362 w 6447162"/>
              <a:gd name="connsiteY12" fmla="*/ 1375774 h 4375471"/>
              <a:gd name="connsiteX0" fmla="*/ 46362 w 6447162"/>
              <a:gd name="connsiteY0" fmla="*/ 1375774 h 4375471"/>
              <a:gd name="connsiteX1" fmla="*/ 1545379 w 6447162"/>
              <a:gd name="connsiteY1" fmla="*/ 4268875 h 4375471"/>
              <a:gd name="connsiteX2" fmla="*/ 6432172 w 6447162"/>
              <a:gd name="connsiteY2" fmla="*/ 4268875 h 4375471"/>
              <a:gd name="connsiteX3" fmla="*/ 6447162 w 6447162"/>
              <a:gd name="connsiteY3" fmla="*/ 2829819 h 4375471"/>
              <a:gd name="connsiteX4" fmla="*/ 4783254 w 6447162"/>
              <a:gd name="connsiteY4" fmla="*/ 86620 h 4375471"/>
              <a:gd name="connsiteX5" fmla="*/ 3868854 w 6447162"/>
              <a:gd name="connsiteY5" fmla="*/ 686226 h 4375471"/>
              <a:gd name="connsiteX6" fmla="*/ 3479110 w 6447162"/>
              <a:gd name="connsiteY6" fmla="*/ 686226 h 4375471"/>
              <a:gd name="connsiteX7" fmla="*/ 2999425 w 6447162"/>
              <a:gd name="connsiteY7" fmla="*/ 86620 h 4375471"/>
              <a:gd name="connsiteX8" fmla="*/ 2249917 w 6447162"/>
              <a:gd name="connsiteY8" fmla="*/ 491354 h 4375471"/>
              <a:gd name="connsiteX9" fmla="*/ 1890153 w 6447162"/>
              <a:gd name="connsiteY9" fmla="*/ 71629 h 4375471"/>
              <a:gd name="connsiteX10" fmla="*/ 1005733 w 6447162"/>
              <a:gd name="connsiteY10" fmla="*/ 671236 h 4375471"/>
              <a:gd name="connsiteX11" fmla="*/ 436107 w 6447162"/>
              <a:gd name="connsiteY11" fmla="*/ 671236 h 4375471"/>
              <a:gd name="connsiteX12" fmla="*/ 46362 w 6447162"/>
              <a:gd name="connsiteY12" fmla="*/ 1375774 h 4375471"/>
              <a:gd name="connsiteX0" fmla="*/ 46362 w 6447162"/>
              <a:gd name="connsiteY0" fmla="*/ 1375774 h 4268875"/>
              <a:gd name="connsiteX1" fmla="*/ 1545379 w 6447162"/>
              <a:gd name="connsiteY1" fmla="*/ 4268875 h 4268875"/>
              <a:gd name="connsiteX2" fmla="*/ 6432172 w 6447162"/>
              <a:gd name="connsiteY2" fmla="*/ 4268875 h 4268875"/>
              <a:gd name="connsiteX3" fmla="*/ 6447162 w 6447162"/>
              <a:gd name="connsiteY3" fmla="*/ 2829819 h 4268875"/>
              <a:gd name="connsiteX4" fmla="*/ 4783254 w 6447162"/>
              <a:gd name="connsiteY4" fmla="*/ 86620 h 4268875"/>
              <a:gd name="connsiteX5" fmla="*/ 3868854 w 6447162"/>
              <a:gd name="connsiteY5" fmla="*/ 686226 h 4268875"/>
              <a:gd name="connsiteX6" fmla="*/ 3479110 w 6447162"/>
              <a:gd name="connsiteY6" fmla="*/ 686226 h 4268875"/>
              <a:gd name="connsiteX7" fmla="*/ 2999425 w 6447162"/>
              <a:gd name="connsiteY7" fmla="*/ 86620 h 4268875"/>
              <a:gd name="connsiteX8" fmla="*/ 2249917 w 6447162"/>
              <a:gd name="connsiteY8" fmla="*/ 491354 h 4268875"/>
              <a:gd name="connsiteX9" fmla="*/ 1890153 w 6447162"/>
              <a:gd name="connsiteY9" fmla="*/ 71629 h 4268875"/>
              <a:gd name="connsiteX10" fmla="*/ 1005733 w 6447162"/>
              <a:gd name="connsiteY10" fmla="*/ 671236 h 4268875"/>
              <a:gd name="connsiteX11" fmla="*/ 436107 w 6447162"/>
              <a:gd name="connsiteY11" fmla="*/ 671236 h 4268875"/>
              <a:gd name="connsiteX12" fmla="*/ 46362 w 6447162"/>
              <a:gd name="connsiteY12" fmla="*/ 1375774 h 4268875"/>
              <a:gd name="connsiteX0" fmla="*/ 46362 w 6447162"/>
              <a:gd name="connsiteY0" fmla="*/ 1305588 h 4198689"/>
              <a:gd name="connsiteX1" fmla="*/ 1545379 w 6447162"/>
              <a:gd name="connsiteY1" fmla="*/ 4198689 h 4198689"/>
              <a:gd name="connsiteX2" fmla="*/ 6432172 w 6447162"/>
              <a:gd name="connsiteY2" fmla="*/ 4198689 h 4198689"/>
              <a:gd name="connsiteX3" fmla="*/ 6447162 w 6447162"/>
              <a:gd name="connsiteY3" fmla="*/ 2759633 h 4198689"/>
              <a:gd name="connsiteX4" fmla="*/ 4783254 w 6447162"/>
              <a:gd name="connsiteY4" fmla="*/ 16434 h 4198689"/>
              <a:gd name="connsiteX5" fmla="*/ 3868854 w 6447162"/>
              <a:gd name="connsiteY5" fmla="*/ 616040 h 4198689"/>
              <a:gd name="connsiteX6" fmla="*/ 3479110 w 6447162"/>
              <a:gd name="connsiteY6" fmla="*/ 616040 h 4198689"/>
              <a:gd name="connsiteX7" fmla="*/ 2999425 w 6447162"/>
              <a:gd name="connsiteY7" fmla="*/ 16434 h 4198689"/>
              <a:gd name="connsiteX8" fmla="*/ 2249917 w 6447162"/>
              <a:gd name="connsiteY8" fmla="*/ 421168 h 4198689"/>
              <a:gd name="connsiteX9" fmla="*/ 1890153 w 6447162"/>
              <a:gd name="connsiteY9" fmla="*/ 1443 h 4198689"/>
              <a:gd name="connsiteX10" fmla="*/ 1005733 w 6447162"/>
              <a:gd name="connsiteY10" fmla="*/ 601050 h 4198689"/>
              <a:gd name="connsiteX11" fmla="*/ 436107 w 6447162"/>
              <a:gd name="connsiteY11" fmla="*/ 601050 h 4198689"/>
              <a:gd name="connsiteX12" fmla="*/ 46362 w 6447162"/>
              <a:gd name="connsiteY12" fmla="*/ 1305588 h 4198689"/>
              <a:gd name="connsiteX0" fmla="*/ 46362 w 6447162"/>
              <a:gd name="connsiteY0" fmla="*/ 1305588 h 4198689"/>
              <a:gd name="connsiteX1" fmla="*/ 1545379 w 6447162"/>
              <a:gd name="connsiteY1" fmla="*/ 4198689 h 4198689"/>
              <a:gd name="connsiteX2" fmla="*/ 6432172 w 6447162"/>
              <a:gd name="connsiteY2" fmla="*/ 4198689 h 4198689"/>
              <a:gd name="connsiteX3" fmla="*/ 6447162 w 6447162"/>
              <a:gd name="connsiteY3" fmla="*/ 2759633 h 4198689"/>
              <a:gd name="connsiteX4" fmla="*/ 4783254 w 6447162"/>
              <a:gd name="connsiteY4" fmla="*/ 16434 h 4198689"/>
              <a:gd name="connsiteX5" fmla="*/ 3868854 w 6447162"/>
              <a:gd name="connsiteY5" fmla="*/ 616040 h 4198689"/>
              <a:gd name="connsiteX6" fmla="*/ 3479110 w 6447162"/>
              <a:gd name="connsiteY6" fmla="*/ 616040 h 4198689"/>
              <a:gd name="connsiteX7" fmla="*/ 2999425 w 6447162"/>
              <a:gd name="connsiteY7" fmla="*/ 16434 h 4198689"/>
              <a:gd name="connsiteX8" fmla="*/ 2249917 w 6447162"/>
              <a:gd name="connsiteY8" fmla="*/ 421168 h 4198689"/>
              <a:gd name="connsiteX9" fmla="*/ 1890153 w 6447162"/>
              <a:gd name="connsiteY9" fmla="*/ 1443 h 4198689"/>
              <a:gd name="connsiteX10" fmla="*/ 1005733 w 6447162"/>
              <a:gd name="connsiteY10" fmla="*/ 601050 h 4198689"/>
              <a:gd name="connsiteX11" fmla="*/ 436107 w 6447162"/>
              <a:gd name="connsiteY11" fmla="*/ 601050 h 4198689"/>
              <a:gd name="connsiteX12" fmla="*/ 46362 w 6447162"/>
              <a:gd name="connsiteY12" fmla="*/ 1305588 h 4198689"/>
              <a:gd name="connsiteX0" fmla="*/ 46362 w 6447162"/>
              <a:gd name="connsiteY0" fmla="*/ 1305588 h 4198689"/>
              <a:gd name="connsiteX1" fmla="*/ 1545379 w 6447162"/>
              <a:gd name="connsiteY1" fmla="*/ 4198689 h 4198689"/>
              <a:gd name="connsiteX2" fmla="*/ 6432172 w 6447162"/>
              <a:gd name="connsiteY2" fmla="*/ 4198689 h 4198689"/>
              <a:gd name="connsiteX3" fmla="*/ 6447162 w 6447162"/>
              <a:gd name="connsiteY3" fmla="*/ 2759633 h 4198689"/>
              <a:gd name="connsiteX4" fmla="*/ 4783254 w 6447162"/>
              <a:gd name="connsiteY4" fmla="*/ 16434 h 4198689"/>
              <a:gd name="connsiteX5" fmla="*/ 3868854 w 6447162"/>
              <a:gd name="connsiteY5" fmla="*/ 616040 h 4198689"/>
              <a:gd name="connsiteX6" fmla="*/ 3479110 w 6447162"/>
              <a:gd name="connsiteY6" fmla="*/ 616040 h 4198689"/>
              <a:gd name="connsiteX7" fmla="*/ 2999425 w 6447162"/>
              <a:gd name="connsiteY7" fmla="*/ 16434 h 4198689"/>
              <a:gd name="connsiteX8" fmla="*/ 2249917 w 6447162"/>
              <a:gd name="connsiteY8" fmla="*/ 421168 h 4198689"/>
              <a:gd name="connsiteX9" fmla="*/ 1890153 w 6447162"/>
              <a:gd name="connsiteY9" fmla="*/ 1443 h 4198689"/>
              <a:gd name="connsiteX10" fmla="*/ 1005733 w 6447162"/>
              <a:gd name="connsiteY10" fmla="*/ 601050 h 4198689"/>
              <a:gd name="connsiteX11" fmla="*/ 436107 w 6447162"/>
              <a:gd name="connsiteY11" fmla="*/ 601050 h 4198689"/>
              <a:gd name="connsiteX12" fmla="*/ 46362 w 6447162"/>
              <a:gd name="connsiteY12" fmla="*/ 1305588 h 4198689"/>
              <a:gd name="connsiteX0" fmla="*/ 46362 w 6447162"/>
              <a:gd name="connsiteY0" fmla="*/ 1305588 h 4198689"/>
              <a:gd name="connsiteX1" fmla="*/ 1545379 w 6447162"/>
              <a:gd name="connsiteY1" fmla="*/ 4198689 h 4198689"/>
              <a:gd name="connsiteX2" fmla="*/ 6432172 w 6447162"/>
              <a:gd name="connsiteY2" fmla="*/ 4198689 h 4198689"/>
              <a:gd name="connsiteX3" fmla="*/ 6447162 w 6447162"/>
              <a:gd name="connsiteY3" fmla="*/ 2759633 h 4198689"/>
              <a:gd name="connsiteX4" fmla="*/ 4783254 w 6447162"/>
              <a:gd name="connsiteY4" fmla="*/ 16434 h 4198689"/>
              <a:gd name="connsiteX5" fmla="*/ 3868854 w 6447162"/>
              <a:gd name="connsiteY5" fmla="*/ 616040 h 4198689"/>
              <a:gd name="connsiteX6" fmla="*/ 3479110 w 6447162"/>
              <a:gd name="connsiteY6" fmla="*/ 616040 h 4198689"/>
              <a:gd name="connsiteX7" fmla="*/ 2999425 w 6447162"/>
              <a:gd name="connsiteY7" fmla="*/ 16434 h 4198689"/>
              <a:gd name="connsiteX8" fmla="*/ 2249917 w 6447162"/>
              <a:gd name="connsiteY8" fmla="*/ 421168 h 4198689"/>
              <a:gd name="connsiteX9" fmla="*/ 1890153 w 6447162"/>
              <a:gd name="connsiteY9" fmla="*/ 1443 h 4198689"/>
              <a:gd name="connsiteX10" fmla="*/ 1005733 w 6447162"/>
              <a:gd name="connsiteY10" fmla="*/ 601050 h 4198689"/>
              <a:gd name="connsiteX11" fmla="*/ 436107 w 6447162"/>
              <a:gd name="connsiteY11" fmla="*/ 601050 h 4198689"/>
              <a:gd name="connsiteX12" fmla="*/ 46362 w 6447162"/>
              <a:gd name="connsiteY12" fmla="*/ 1305588 h 4198689"/>
              <a:gd name="connsiteX0" fmla="*/ 46362 w 6447162"/>
              <a:gd name="connsiteY0" fmla="*/ 1304145 h 4197246"/>
              <a:gd name="connsiteX1" fmla="*/ 1545379 w 6447162"/>
              <a:gd name="connsiteY1" fmla="*/ 4197246 h 4197246"/>
              <a:gd name="connsiteX2" fmla="*/ 6432172 w 6447162"/>
              <a:gd name="connsiteY2" fmla="*/ 4197246 h 4197246"/>
              <a:gd name="connsiteX3" fmla="*/ 6447162 w 6447162"/>
              <a:gd name="connsiteY3" fmla="*/ 2758190 h 4197246"/>
              <a:gd name="connsiteX4" fmla="*/ 4783254 w 6447162"/>
              <a:gd name="connsiteY4" fmla="*/ 14991 h 4197246"/>
              <a:gd name="connsiteX5" fmla="*/ 3868854 w 6447162"/>
              <a:gd name="connsiteY5" fmla="*/ 614597 h 4197246"/>
              <a:gd name="connsiteX6" fmla="*/ 3479110 w 6447162"/>
              <a:gd name="connsiteY6" fmla="*/ 614597 h 4197246"/>
              <a:gd name="connsiteX7" fmla="*/ 2999425 w 6447162"/>
              <a:gd name="connsiteY7" fmla="*/ 14991 h 4197246"/>
              <a:gd name="connsiteX8" fmla="*/ 2249917 w 6447162"/>
              <a:gd name="connsiteY8" fmla="*/ 419725 h 4197246"/>
              <a:gd name="connsiteX9" fmla="*/ 1890153 w 6447162"/>
              <a:gd name="connsiteY9" fmla="*/ 0 h 4197246"/>
              <a:gd name="connsiteX10" fmla="*/ 1005733 w 6447162"/>
              <a:gd name="connsiteY10" fmla="*/ 599607 h 4197246"/>
              <a:gd name="connsiteX11" fmla="*/ 436107 w 6447162"/>
              <a:gd name="connsiteY11" fmla="*/ 599607 h 4197246"/>
              <a:gd name="connsiteX12" fmla="*/ 46362 w 6447162"/>
              <a:gd name="connsiteY12" fmla="*/ 1304145 h 4197246"/>
              <a:gd name="connsiteX0" fmla="*/ 46362 w 6447162"/>
              <a:gd name="connsiteY0" fmla="*/ 1304145 h 4197246"/>
              <a:gd name="connsiteX1" fmla="*/ 1545379 w 6447162"/>
              <a:gd name="connsiteY1" fmla="*/ 4197246 h 4197246"/>
              <a:gd name="connsiteX2" fmla="*/ 6432172 w 6447162"/>
              <a:gd name="connsiteY2" fmla="*/ 4197246 h 4197246"/>
              <a:gd name="connsiteX3" fmla="*/ 6447162 w 6447162"/>
              <a:gd name="connsiteY3" fmla="*/ 2758190 h 4197246"/>
              <a:gd name="connsiteX4" fmla="*/ 4783254 w 6447162"/>
              <a:gd name="connsiteY4" fmla="*/ 14991 h 4197246"/>
              <a:gd name="connsiteX5" fmla="*/ 3868854 w 6447162"/>
              <a:gd name="connsiteY5" fmla="*/ 614597 h 4197246"/>
              <a:gd name="connsiteX6" fmla="*/ 3479110 w 6447162"/>
              <a:gd name="connsiteY6" fmla="*/ 614597 h 4197246"/>
              <a:gd name="connsiteX7" fmla="*/ 2999425 w 6447162"/>
              <a:gd name="connsiteY7" fmla="*/ 14991 h 4197246"/>
              <a:gd name="connsiteX8" fmla="*/ 2249917 w 6447162"/>
              <a:gd name="connsiteY8" fmla="*/ 419725 h 4197246"/>
              <a:gd name="connsiteX9" fmla="*/ 1890153 w 6447162"/>
              <a:gd name="connsiteY9" fmla="*/ 0 h 4197246"/>
              <a:gd name="connsiteX10" fmla="*/ 1005733 w 6447162"/>
              <a:gd name="connsiteY10" fmla="*/ 599607 h 4197246"/>
              <a:gd name="connsiteX11" fmla="*/ 436107 w 6447162"/>
              <a:gd name="connsiteY11" fmla="*/ 599607 h 4197246"/>
              <a:gd name="connsiteX12" fmla="*/ 46362 w 6447162"/>
              <a:gd name="connsiteY12" fmla="*/ 1304145 h 4197246"/>
              <a:gd name="connsiteX0" fmla="*/ 46362 w 6447162"/>
              <a:gd name="connsiteY0" fmla="*/ 1304145 h 4197246"/>
              <a:gd name="connsiteX1" fmla="*/ 1545379 w 6447162"/>
              <a:gd name="connsiteY1" fmla="*/ 4197246 h 4197246"/>
              <a:gd name="connsiteX2" fmla="*/ 6432172 w 6447162"/>
              <a:gd name="connsiteY2" fmla="*/ 4197246 h 4197246"/>
              <a:gd name="connsiteX3" fmla="*/ 6447162 w 6447162"/>
              <a:gd name="connsiteY3" fmla="*/ 2758190 h 4197246"/>
              <a:gd name="connsiteX4" fmla="*/ 4783254 w 6447162"/>
              <a:gd name="connsiteY4" fmla="*/ 14991 h 4197246"/>
              <a:gd name="connsiteX5" fmla="*/ 3868854 w 6447162"/>
              <a:gd name="connsiteY5" fmla="*/ 614597 h 4197246"/>
              <a:gd name="connsiteX6" fmla="*/ 3479110 w 6447162"/>
              <a:gd name="connsiteY6" fmla="*/ 614597 h 4197246"/>
              <a:gd name="connsiteX7" fmla="*/ 2999425 w 6447162"/>
              <a:gd name="connsiteY7" fmla="*/ 14991 h 4197246"/>
              <a:gd name="connsiteX8" fmla="*/ 2249917 w 6447162"/>
              <a:gd name="connsiteY8" fmla="*/ 419725 h 4197246"/>
              <a:gd name="connsiteX9" fmla="*/ 1890153 w 6447162"/>
              <a:gd name="connsiteY9" fmla="*/ 0 h 4197246"/>
              <a:gd name="connsiteX10" fmla="*/ 1005733 w 6447162"/>
              <a:gd name="connsiteY10" fmla="*/ 599607 h 4197246"/>
              <a:gd name="connsiteX11" fmla="*/ 436107 w 6447162"/>
              <a:gd name="connsiteY11" fmla="*/ 599607 h 4197246"/>
              <a:gd name="connsiteX12" fmla="*/ 46362 w 6447162"/>
              <a:gd name="connsiteY12" fmla="*/ 1304145 h 4197246"/>
              <a:gd name="connsiteX0" fmla="*/ 44613 w 6445413"/>
              <a:gd name="connsiteY0" fmla="*/ 1304145 h 4197246"/>
              <a:gd name="connsiteX1" fmla="*/ 1543630 w 6445413"/>
              <a:gd name="connsiteY1" fmla="*/ 4197246 h 4197246"/>
              <a:gd name="connsiteX2" fmla="*/ 6430423 w 6445413"/>
              <a:gd name="connsiteY2" fmla="*/ 4197246 h 4197246"/>
              <a:gd name="connsiteX3" fmla="*/ 6445413 w 6445413"/>
              <a:gd name="connsiteY3" fmla="*/ 2758190 h 4197246"/>
              <a:gd name="connsiteX4" fmla="*/ 4781505 w 6445413"/>
              <a:gd name="connsiteY4" fmla="*/ 14991 h 4197246"/>
              <a:gd name="connsiteX5" fmla="*/ 3867105 w 6445413"/>
              <a:gd name="connsiteY5" fmla="*/ 614597 h 4197246"/>
              <a:gd name="connsiteX6" fmla="*/ 3477361 w 6445413"/>
              <a:gd name="connsiteY6" fmla="*/ 614597 h 4197246"/>
              <a:gd name="connsiteX7" fmla="*/ 2997676 w 6445413"/>
              <a:gd name="connsiteY7" fmla="*/ 14991 h 4197246"/>
              <a:gd name="connsiteX8" fmla="*/ 2248168 w 6445413"/>
              <a:gd name="connsiteY8" fmla="*/ 419725 h 4197246"/>
              <a:gd name="connsiteX9" fmla="*/ 1888404 w 6445413"/>
              <a:gd name="connsiteY9" fmla="*/ 0 h 4197246"/>
              <a:gd name="connsiteX10" fmla="*/ 1003984 w 6445413"/>
              <a:gd name="connsiteY10" fmla="*/ 599607 h 4197246"/>
              <a:gd name="connsiteX11" fmla="*/ 434358 w 6445413"/>
              <a:gd name="connsiteY11" fmla="*/ 599607 h 4197246"/>
              <a:gd name="connsiteX12" fmla="*/ 44613 w 6445413"/>
              <a:gd name="connsiteY12" fmla="*/ 1304145 h 4197246"/>
              <a:gd name="connsiteX0" fmla="*/ 44613 w 6445413"/>
              <a:gd name="connsiteY0" fmla="*/ 1304145 h 4197246"/>
              <a:gd name="connsiteX1" fmla="*/ 1543630 w 6445413"/>
              <a:gd name="connsiteY1" fmla="*/ 4197246 h 4197246"/>
              <a:gd name="connsiteX2" fmla="*/ 6430423 w 6445413"/>
              <a:gd name="connsiteY2" fmla="*/ 4197246 h 4197246"/>
              <a:gd name="connsiteX3" fmla="*/ 6445413 w 6445413"/>
              <a:gd name="connsiteY3" fmla="*/ 2758190 h 4197246"/>
              <a:gd name="connsiteX4" fmla="*/ 4781505 w 6445413"/>
              <a:gd name="connsiteY4" fmla="*/ 14991 h 4197246"/>
              <a:gd name="connsiteX5" fmla="*/ 3867105 w 6445413"/>
              <a:gd name="connsiteY5" fmla="*/ 614597 h 4197246"/>
              <a:gd name="connsiteX6" fmla="*/ 3477361 w 6445413"/>
              <a:gd name="connsiteY6" fmla="*/ 614597 h 4197246"/>
              <a:gd name="connsiteX7" fmla="*/ 2997676 w 6445413"/>
              <a:gd name="connsiteY7" fmla="*/ 14991 h 4197246"/>
              <a:gd name="connsiteX8" fmla="*/ 2248168 w 6445413"/>
              <a:gd name="connsiteY8" fmla="*/ 419725 h 4197246"/>
              <a:gd name="connsiteX9" fmla="*/ 1888404 w 6445413"/>
              <a:gd name="connsiteY9" fmla="*/ 0 h 4197246"/>
              <a:gd name="connsiteX10" fmla="*/ 1003984 w 6445413"/>
              <a:gd name="connsiteY10" fmla="*/ 599607 h 4197246"/>
              <a:gd name="connsiteX11" fmla="*/ 434358 w 6445413"/>
              <a:gd name="connsiteY11" fmla="*/ 599607 h 4197246"/>
              <a:gd name="connsiteX12" fmla="*/ 44613 w 6445413"/>
              <a:gd name="connsiteY12" fmla="*/ 1304145 h 4197246"/>
              <a:gd name="connsiteX0" fmla="*/ 40353 w 6441153"/>
              <a:gd name="connsiteY0" fmla="*/ 1304145 h 4197246"/>
              <a:gd name="connsiteX1" fmla="*/ 1539370 w 6441153"/>
              <a:gd name="connsiteY1" fmla="*/ 4197246 h 4197246"/>
              <a:gd name="connsiteX2" fmla="*/ 6426163 w 6441153"/>
              <a:gd name="connsiteY2" fmla="*/ 4197246 h 4197246"/>
              <a:gd name="connsiteX3" fmla="*/ 6441153 w 6441153"/>
              <a:gd name="connsiteY3" fmla="*/ 2758190 h 4197246"/>
              <a:gd name="connsiteX4" fmla="*/ 4777245 w 6441153"/>
              <a:gd name="connsiteY4" fmla="*/ 14991 h 4197246"/>
              <a:gd name="connsiteX5" fmla="*/ 3862845 w 6441153"/>
              <a:gd name="connsiteY5" fmla="*/ 614597 h 4197246"/>
              <a:gd name="connsiteX6" fmla="*/ 3473101 w 6441153"/>
              <a:gd name="connsiteY6" fmla="*/ 614597 h 4197246"/>
              <a:gd name="connsiteX7" fmla="*/ 2993416 w 6441153"/>
              <a:gd name="connsiteY7" fmla="*/ 14991 h 4197246"/>
              <a:gd name="connsiteX8" fmla="*/ 2243908 w 6441153"/>
              <a:gd name="connsiteY8" fmla="*/ 419725 h 4197246"/>
              <a:gd name="connsiteX9" fmla="*/ 1884144 w 6441153"/>
              <a:gd name="connsiteY9" fmla="*/ 0 h 4197246"/>
              <a:gd name="connsiteX10" fmla="*/ 999724 w 6441153"/>
              <a:gd name="connsiteY10" fmla="*/ 599607 h 4197246"/>
              <a:gd name="connsiteX11" fmla="*/ 463349 w 6441153"/>
              <a:gd name="connsiteY11" fmla="*/ 632858 h 4197246"/>
              <a:gd name="connsiteX12" fmla="*/ 40353 w 6441153"/>
              <a:gd name="connsiteY12" fmla="*/ 1304145 h 4197246"/>
              <a:gd name="connsiteX0" fmla="*/ 35714 w 6436514"/>
              <a:gd name="connsiteY0" fmla="*/ 1304145 h 4197246"/>
              <a:gd name="connsiteX1" fmla="*/ 1534731 w 6436514"/>
              <a:gd name="connsiteY1" fmla="*/ 4197246 h 4197246"/>
              <a:gd name="connsiteX2" fmla="*/ 6421524 w 6436514"/>
              <a:gd name="connsiteY2" fmla="*/ 4197246 h 4197246"/>
              <a:gd name="connsiteX3" fmla="*/ 6436514 w 6436514"/>
              <a:gd name="connsiteY3" fmla="*/ 2758190 h 4197246"/>
              <a:gd name="connsiteX4" fmla="*/ 4772606 w 6436514"/>
              <a:gd name="connsiteY4" fmla="*/ 14991 h 4197246"/>
              <a:gd name="connsiteX5" fmla="*/ 3858206 w 6436514"/>
              <a:gd name="connsiteY5" fmla="*/ 614597 h 4197246"/>
              <a:gd name="connsiteX6" fmla="*/ 3468462 w 6436514"/>
              <a:gd name="connsiteY6" fmla="*/ 614597 h 4197246"/>
              <a:gd name="connsiteX7" fmla="*/ 2988777 w 6436514"/>
              <a:gd name="connsiteY7" fmla="*/ 14991 h 4197246"/>
              <a:gd name="connsiteX8" fmla="*/ 2239269 w 6436514"/>
              <a:gd name="connsiteY8" fmla="*/ 419725 h 4197246"/>
              <a:gd name="connsiteX9" fmla="*/ 1879505 w 6436514"/>
              <a:gd name="connsiteY9" fmla="*/ 0 h 4197246"/>
              <a:gd name="connsiteX10" fmla="*/ 995085 w 6436514"/>
              <a:gd name="connsiteY10" fmla="*/ 599607 h 4197246"/>
              <a:gd name="connsiteX11" fmla="*/ 458710 w 6436514"/>
              <a:gd name="connsiteY11" fmla="*/ 632858 h 4197246"/>
              <a:gd name="connsiteX12" fmla="*/ 35714 w 6436514"/>
              <a:gd name="connsiteY12" fmla="*/ 1304145 h 4197246"/>
              <a:gd name="connsiteX0" fmla="*/ 44534 w 6406542"/>
              <a:gd name="connsiteY0" fmla="*/ 1281978 h 4413191"/>
              <a:gd name="connsiteX1" fmla="*/ 1504759 w 6406542"/>
              <a:gd name="connsiteY1" fmla="*/ 4197246 h 4413191"/>
              <a:gd name="connsiteX2" fmla="*/ 6391552 w 6406542"/>
              <a:gd name="connsiteY2" fmla="*/ 4197246 h 4413191"/>
              <a:gd name="connsiteX3" fmla="*/ 6406542 w 6406542"/>
              <a:gd name="connsiteY3" fmla="*/ 2758190 h 4413191"/>
              <a:gd name="connsiteX4" fmla="*/ 4742634 w 6406542"/>
              <a:gd name="connsiteY4" fmla="*/ 14991 h 4413191"/>
              <a:gd name="connsiteX5" fmla="*/ 3828234 w 6406542"/>
              <a:gd name="connsiteY5" fmla="*/ 614597 h 4413191"/>
              <a:gd name="connsiteX6" fmla="*/ 3438490 w 6406542"/>
              <a:gd name="connsiteY6" fmla="*/ 614597 h 4413191"/>
              <a:gd name="connsiteX7" fmla="*/ 2958805 w 6406542"/>
              <a:gd name="connsiteY7" fmla="*/ 14991 h 4413191"/>
              <a:gd name="connsiteX8" fmla="*/ 2209297 w 6406542"/>
              <a:gd name="connsiteY8" fmla="*/ 419725 h 4413191"/>
              <a:gd name="connsiteX9" fmla="*/ 1849533 w 6406542"/>
              <a:gd name="connsiteY9" fmla="*/ 0 h 4413191"/>
              <a:gd name="connsiteX10" fmla="*/ 965113 w 6406542"/>
              <a:gd name="connsiteY10" fmla="*/ 599607 h 4413191"/>
              <a:gd name="connsiteX11" fmla="*/ 428738 w 6406542"/>
              <a:gd name="connsiteY11" fmla="*/ 632858 h 4413191"/>
              <a:gd name="connsiteX12" fmla="*/ 44534 w 6406542"/>
              <a:gd name="connsiteY12" fmla="*/ 1281978 h 4413191"/>
              <a:gd name="connsiteX0" fmla="*/ 27560 w 6389568"/>
              <a:gd name="connsiteY0" fmla="*/ 1281978 h 4413191"/>
              <a:gd name="connsiteX1" fmla="*/ 1487785 w 6389568"/>
              <a:gd name="connsiteY1" fmla="*/ 4197246 h 4413191"/>
              <a:gd name="connsiteX2" fmla="*/ 6374578 w 6389568"/>
              <a:gd name="connsiteY2" fmla="*/ 4197246 h 4413191"/>
              <a:gd name="connsiteX3" fmla="*/ 6389568 w 6389568"/>
              <a:gd name="connsiteY3" fmla="*/ 2758190 h 4413191"/>
              <a:gd name="connsiteX4" fmla="*/ 4725660 w 6389568"/>
              <a:gd name="connsiteY4" fmla="*/ 14991 h 4413191"/>
              <a:gd name="connsiteX5" fmla="*/ 3811260 w 6389568"/>
              <a:gd name="connsiteY5" fmla="*/ 614597 h 4413191"/>
              <a:gd name="connsiteX6" fmla="*/ 3421516 w 6389568"/>
              <a:gd name="connsiteY6" fmla="*/ 614597 h 4413191"/>
              <a:gd name="connsiteX7" fmla="*/ 2941831 w 6389568"/>
              <a:gd name="connsiteY7" fmla="*/ 14991 h 4413191"/>
              <a:gd name="connsiteX8" fmla="*/ 2192323 w 6389568"/>
              <a:gd name="connsiteY8" fmla="*/ 419725 h 4413191"/>
              <a:gd name="connsiteX9" fmla="*/ 1832559 w 6389568"/>
              <a:gd name="connsiteY9" fmla="*/ 0 h 4413191"/>
              <a:gd name="connsiteX10" fmla="*/ 948139 w 6389568"/>
              <a:gd name="connsiteY10" fmla="*/ 599607 h 4413191"/>
              <a:gd name="connsiteX11" fmla="*/ 411764 w 6389568"/>
              <a:gd name="connsiteY11" fmla="*/ 632858 h 4413191"/>
              <a:gd name="connsiteX12" fmla="*/ 27560 w 6389568"/>
              <a:gd name="connsiteY12" fmla="*/ 1281978 h 4413191"/>
              <a:gd name="connsiteX0" fmla="*/ 26954 w 6388962"/>
              <a:gd name="connsiteY0" fmla="*/ 1281978 h 4413191"/>
              <a:gd name="connsiteX1" fmla="*/ 1487179 w 6388962"/>
              <a:gd name="connsiteY1" fmla="*/ 4197246 h 4413191"/>
              <a:gd name="connsiteX2" fmla="*/ 6373972 w 6388962"/>
              <a:gd name="connsiteY2" fmla="*/ 4197246 h 4413191"/>
              <a:gd name="connsiteX3" fmla="*/ 6388962 w 6388962"/>
              <a:gd name="connsiteY3" fmla="*/ 2758190 h 4413191"/>
              <a:gd name="connsiteX4" fmla="*/ 4725054 w 6388962"/>
              <a:gd name="connsiteY4" fmla="*/ 14991 h 4413191"/>
              <a:gd name="connsiteX5" fmla="*/ 3810654 w 6388962"/>
              <a:gd name="connsiteY5" fmla="*/ 614597 h 4413191"/>
              <a:gd name="connsiteX6" fmla="*/ 3420910 w 6388962"/>
              <a:gd name="connsiteY6" fmla="*/ 614597 h 4413191"/>
              <a:gd name="connsiteX7" fmla="*/ 2941225 w 6388962"/>
              <a:gd name="connsiteY7" fmla="*/ 14991 h 4413191"/>
              <a:gd name="connsiteX8" fmla="*/ 2191717 w 6388962"/>
              <a:gd name="connsiteY8" fmla="*/ 419725 h 4413191"/>
              <a:gd name="connsiteX9" fmla="*/ 1831953 w 6388962"/>
              <a:gd name="connsiteY9" fmla="*/ 0 h 4413191"/>
              <a:gd name="connsiteX10" fmla="*/ 947533 w 6388962"/>
              <a:gd name="connsiteY10" fmla="*/ 599607 h 4413191"/>
              <a:gd name="connsiteX11" fmla="*/ 411158 w 6388962"/>
              <a:gd name="connsiteY11" fmla="*/ 632858 h 4413191"/>
              <a:gd name="connsiteX12" fmla="*/ 26954 w 6388962"/>
              <a:gd name="connsiteY12" fmla="*/ 1281978 h 4413191"/>
              <a:gd name="connsiteX0" fmla="*/ 26954 w 6388962"/>
              <a:gd name="connsiteY0" fmla="*/ 1281978 h 4413191"/>
              <a:gd name="connsiteX1" fmla="*/ 1487179 w 6388962"/>
              <a:gd name="connsiteY1" fmla="*/ 4197246 h 4413191"/>
              <a:gd name="connsiteX2" fmla="*/ 6373972 w 6388962"/>
              <a:gd name="connsiteY2" fmla="*/ 4197246 h 4413191"/>
              <a:gd name="connsiteX3" fmla="*/ 6388962 w 6388962"/>
              <a:gd name="connsiteY3" fmla="*/ 2758190 h 4413191"/>
              <a:gd name="connsiteX4" fmla="*/ 4725054 w 6388962"/>
              <a:gd name="connsiteY4" fmla="*/ 14991 h 4413191"/>
              <a:gd name="connsiteX5" fmla="*/ 3810654 w 6388962"/>
              <a:gd name="connsiteY5" fmla="*/ 614597 h 4413191"/>
              <a:gd name="connsiteX6" fmla="*/ 3420910 w 6388962"/>
              <a:gd name="connsiteY6" fmla="*/ 614597 h 4413191"/>
              <a:gd name="connsiteX7" fmla="*/ 2941225 w 6388962"/>
              <a:gd name="connsiteY7" fmla="*/ 14991 h 4413191"/>
              <a:gd name="connsiteX8" fmla="*/ 2191717 w 6388962"/>
              <a:gd name="connsiteY8" fmla="*/ 419725 h 4413191"/>
              <a:gd name="connsiteX9" fmla="*/ 1831953 w 6388962"/>
              <a:gd name="connsiteY9" fmla="*/ 0 h 4413191"/>
              <a:gd name="connsiteX10" fmla="*/ 947533 w 6388962"/>
              <a:gd name="connsiteY10" fmla="*/ 599607 h 4413191"/>
              <a:gd name="connsiteX11" fmla="*/ 411158 w 6388962"/>
              <a:gd name="connsiteY11" fmla="*/ 632858 h 4413191"/>
              <a:gd name="connsiteX12" fmla="*/ 26954 w 6388962"/>
              <a:gd name="connsiteY12" fmla="*/ 1281978 h 4413191"/>
              <a:gd name="connsiteX0" fmla="*/ 26954 w 6388962"/>
              <a:gd name="connsiteY0" fmla="*/ 1281978 h 4413191"/>
              <a:gd name="connsiteX1" fmla="*/ 1487179 w 6388962"/>
              <a:gd name="connsiteY1" fmla="*/ 4197246 h 4413191"/>
              <a:gd name="connsiteX2" fmla="*/ 6373972 w 6388962"/>
              <a:gd name="connsiteY2" fmla="*/ 4197246 h 4413191"/>
              <a:gd name="connsiteX3" fmla="*/ 6388962 w 6388962"/>
              <a:gd name="connsiteY3" fmla="*/ 2758190 h 4413191"/>
              <a:gd name="connsiteX4" fmla="*/ 4725054 w 6388962"/>
              <a:gd name="connsiteY4" fmla="*/ 14991 h 4413191"/>
              <a:gd name="connsiteX5" fmla="*/ 3810654 w 6388962"/>
              <a:gd name="connsiteY5" fmla="*/ 614597 h 4413191"/>
              <a:gd name="connsiteX6" fmla="*/ 3420910 w 6388962"/>
              <a:gd name="connsiteY6" fmla="*/ 614597 h 4413191"/>
              <a:gd name="connsiteX7" fmla="*/ 2941225 w 6388962"/>
              <a:gd name="connsiteY7" fmla="*/ 14991 h 4413191"/>
              <a:gd name="connsiteX8" fmla="*/ 2191717 w 6388962"/>
              <a:gd name="connsiteY8" fmla="*/ 419725 h 4413191"/>
              <a:gd name="connsiteX9" fmla="*/ 1831953 w 6388962"/>
              <a:gd name="connsiteY9" fmla="*/ 0 h 4413191"/>
              <a:gd name="connsiteX10" fmla="*/ 947533 w 6388962"/>
              <a:gd name="connsiteY10" fmla="*/ 599607 h 4413191"/>
              <a:gd name="connsiteX11" fmla="*/ 411158 w 6388962"/>
              <a:gd name="connsiteY11" fmla="*/ 632858 h 4413191"/>
              <a:gd name="connsiteX12" fmla="*/ 26954 w 6388962"/>
              <a:gd name="connsiteY12" fmla="*/ 1281978 h 4413191"/>
              <a:gd name="connsiteX0" fmla="*/ 26954 w 6388962"/>
              <a:gd name="connsiteY0" fmla="*/ 1281978 h 4197246"/>
              <a:gd name="connsiteX1" fmla="*/ 1487179 w 6388962"/>
              <a:gd name="connsiteY1" fmla="*/ 4197246 h 4197246"/>
              <a:gd name="connsiteX2" fmla="*/ 6373972 w 6388962"/>
              <a:gd name="connsiteY2" fmla="*/ 4197246 h 4197246"/>
              <a:gd name="connsiteX3" fmla="*/ 6388962 w 6388962"/>
              <a:gd name="connsiteY3" fmla="*/ 2758190 h 4197246"/>
              <a:gd name="connsiteX4" fmla="*/ 4725054 w 6388962"/>
              <a:gd name="connsiteY4" fmla="*/ 14991 h 4197246"/>
              <a:gd name="connsiteX5" fmla="*/ 3810654 w 6388962"/>
              <a:gd name="connsiteY5" fmla="*/ 614597 h 4197246"/>
              <a:gd name="connsiteX6" fmla="*/ 3420910 w 6388962"/>
              <a:gd name="connsiteY6" fmla="*/ 614597 h 4197246"/>
              <a:gd name="connsiteX7" fmla="*/ 2941225 w 6388962"/>
              <a:gd name="connsiteY7" fmla="*/ 14991 h 4197246"/>
              <a:gd name="connsiteX8" fmla="*/ 2191717 w 6388962"/>
              <a:gd name="connsiteY8" fmla="*/ 419725 h 4197246"/>
              <a:gd name="connsiteX9" fmla="*/ 1831953 w 6388962"/>
              <a:gd name="connsiteY9" fmla="*/ 0 h 4197246"/>
              <a:gd name="connsiteX10" fmla="*/ 947533 w 6388962"/>
              <a:gd name="connsiteY10" fmla="*/ 599607 h 4197246"/>
              <a:gd name="connsiteX11" fmla="*/ 411158 w 6388962"/>
              <a:gd name="connsiteY11" fmla="*/ 632858 h 4197246"/>
              <a:gd name="connsiteX12" fmla="*/ 26954 w 6388962"/>
              <a:gd name="connsiteY12" fmla="*/ 1281978 h 4197246"/>
              <a:gd name="connsiteX0" fmla="*/ 26954 w 6388962"/>
              <a:gd name="connsiteY0" fmla="*/ 1281978 h 4197246"/>
              <a:gd name="connsiteX1" fmla="*/ 1487179 w 6388962"/>
              <a:gd name="connsiteY1" fmla="*/ 4197246 h 4197246"/>
              <a:gd name="connsiteX2" fmla="*/ 6373972 w 6388962"/>
              <a:gd name="connsiteY2" fmla="*/ 4197246 h 4197246"/>
              <a:gd name="connsiteX3" fmla="*/ 6388962 w 6388962"/>
              <a:gd name="connsiteY3" fmla="*/ 2758190 h 4197246"/>
              <a:gd name="connsiteX4" fmla="*/ 5025390 w 6388962"/>
              <a:gd name="connsiteY4" fmla="*/ 672216 h 4197246"/>
              <a:gd name="connsiteX5" fmla="*/ 3810654 w 6388962"/>
              <a:gd name="connsiteY5" fmla="*/ 614597 h 4197246"/>
              <a:gd name="connsiteX6" fmla="*/ 3420910 w 6388962"/>
              <a:gd name="connsiteY6" fmla="*/ 614597 h 4197246"/>
              <a:gd name="connsiteX7" fmla="*/ 2941225 w 6388962"/>
              <a:gd name="connsiteY7" fmla="*/ 14991 h 4197246"/>
              <a:gd name="connsiteX8" fmla="*/ 2191717 w 6388962"/>
              <a:gd name="connsiteY8" fmla="*/ 419725 h 4197246"/>
              <a:gd name="connsiteX9" fmla="*/ 1831953 w 6388962"/>
              <a:gd name="connsiteY9" fmla="*/ 0 h 4197246"/>
              <a:gd name="connsiteX10" fmla="*/ 947533 w 6388962"/>
              <a:gd name="connsiteY10" fmla="*/ 599607 h 4197246"/>
              <a:gd name="connsiteX11" fmla="*/ 411158 w 6388962"/>
              <a:gd name="connsiteY11" fmla="*/ 632858 h 4197246"/>
              <a:gd name="connsiteX12" fmla="*/ 26954 w 6388962"/>
              <a:gd name="connsiteY12" fmla="*/ 1281978 h 4197246"/>
              <a:gd name="connsiteX0" fmla="*/ 26954 w 6388962"/>
              <a:gd name="connsiteY0" fmla="*/ 1281978 h 4197246"/>
              <a:gd name="connsiteX1" fmla="*/ 1487179 w 6388962"/>
              <a:gd name="connsiteY1" fmla="*/ 4197246 h 4197246"/>
              <a:gd name="connsiteX2" fmla="*/ 6373972 w 6388962"/>
              <a:gd name="connsiteY2" fmla="*/ 4197246 h 4197246"/>
              <a:gd name="connsiteX3" fmla="*/ 6388962 w 6388962"/>
              <a:gd name="connsiteY3" fmla="*/ 2758190 h 4197246"/>
              <a:gd name="connsiteX4" fmla="*/ 5025390 w 6388962"/>
              <a:gd name="connsiteY4" fmla="*/ 672216 h 4197246"/>
              <a:gd name="connsiteX5" fmla="*/ 3810654 w 6388962"/>
              <a:gd name="connsiteY5" fmla="*/ 614597 h 4197246"/>
              <a:gd name="connsiteX6" fmla="*/ 3420910 w 6388962"/>
              <a:gd name="connsiteY6" fmla="*/ 614597 h 4197246"/>
              <a:gd name="connsiteX7" fmla="*/ 2954877 w 6388962"/>
              <a:gd name="connsiteY7" fmla="*/ 662691 h 4197246"/>
              <a:gd name="connsiteX8" fmla="*/ 2191717 w 6388962"/>
              <a:gd name="connsiteY8" fmla="*/ 419725 h 4197246"/>
              <a:gd name="connsiteX9" fmla="*/ 1831953 w 6388962"/>
              <a:gd name="connsiteY9" fmla="*/ 0 h 4197246"/>
              <a:gd name="connsiteX10" fmla="*/ 947533 w 6388962"/>
              <a:gd name="connsiteY10" fmla="*/ 599607 h 4197246"/>
              <a:gd name="connsiteX11" fmla="*/ 411158 w 6388962"/>
              <a:gd name="connsiteY11" fmla="*/ 632858 h 4197246"/>
              <a:gd name="connsiteX12" fmla="*/ 26954 w 6388962"/>
              <a:gd name="connsiteY12" fmla="*/ 1281978 h 4197246"/>
              <a:gd name="connsiteX0" fmla="*/ 26954 w 6388962"/>
              <a:gd name="connsiteY0" fmla="*/ 862253 h 3777521"/>
              <a:gd name="connsiteX1" fmla="*/ 1487179 w 6388962"/>
              <a:gd name="connsiteY1" fmla="*/ 3777521 h 3777521"/>
              <a:gd name="connsiteX2" fmla="*/ 6373972 w 6388962"/>
              <a:gd name="connsiteY2" fmla="*/ 3777521 h 3777521"/>
              <a:gd name="connsiteX3" fmla="*/ 6388962 w 6388962"/>
              <a:gd name="connsiteY3" fmla="*/ 2338465 h 3777521"/>
              <a:gd name="connsiteX4" fmla="*/ 5025390 w 6388962"/>
              <a:gd name="connsiteY4" fmla="*/ 252491 h 3777521"/>
              <a:gd name="connsiteX5" fmla="*/ 3810654 w 6388962"/>
              <a:gd name="connsiteY5" fmla="*/ 194872 h 3777521"/>
              <a:gd name="connsiteX6" fmla="*/ 3420910 w 6388962"/>
              <a:gd name="connsiteY6" fmla="*/ 194872 h 3777521"/>
              <a:gd name="connsiteX7" fmla="*/ 2954877 w 6388962"/>
              <a:gd name="connsiteY7" fmla="*/ 242966 h 3777521"/>
              <a:gd name="connsiteX8" fmla="*/ 2191717 w 6388962"/>
              <a:gd name="connsiteY8" fmla="*/ 0 h 3777521"/>
              <a:gd name="connsiteX9" fmla="*/ 1968469 w 6388962"/>
              <a:gd name="connsiteY9" fmla="*/ 218450 h 3777521"/>
              <a:gd name="connsiteX10" fmla="*/ 947533 w 6388962"/>
              <a:gd name="connsiteY10" fmla="*/ 179882 h 3777521"/>
              <a:gd name="connsiteX11" fmla="*/ 411158 w 6388962"/>
              <a:gd name="connsiteY11" fmla="*/ 213133 h 3777521"/>
              <a:gd name="connsiteX12" fmla="*/ 26954 w 6388962"/>
              <a:gd name="connsiteY12" fmla="*/ 862253 h 3777521"/>
              <a:gd name="connsiteX0" fmla="*/ 26954 w 6388962"/>
              <a:gd name="connsiteY0" fmla="*/ 682371 h 3597639"/>
              <a:gd name="connsiteX1" fmla="*/ 1487179 w 6388962"/>
              <a:gd name="connsiteY1" fmla="*/ 3597639 h 3597639"/>
              <a:gd name="connsiteX2" fmla="*/ 6373972 w 6388962"/>
              <a:gd name="connsiteY2" fmla="*/ 3597639 h 3597639"/>
              <a:gd name="connsiteX3" fmla="*/ 6388962 w 6388962"/>
              <a:gd name="connsiteY3" fmla="*/ 2158583 h 3597639"/>
              <a:gd name="connsiteX4" fmla="*/ 5025390 w 6388962"/>
              <a:gd name="connsiteY4" fmla="*/ 72609 h 3597639"/>
              <a:gd name="connsiteX5" fmla="*/ 3810654 w 6388962"/>
              <a:gd name="connsiteY5" fmla="*/ 14990 h 3597639"/>
              <a:gd name="connsiteX6" fmla="*/ 3420910 w 6388962"/>
              <a:gd name="connsiteY6" fmla="*/ 14990 h 3597639"/>
              <a:gd name="connsiteX7" fmla="*/ 2954877 w 6388962"/>
              <a:gd name="connsiteY7" fmla="*/ 63084 h 3597639"/>
              <a:gd name="connsiteX8" fmla="*/ 1968469 w 6388962"/>
              <a:gd name="connsiteY8" fmla="*/ 38568 h 3597639"/>
              <a:gd name="connsiteX9" fmla="*/ 947533 w 6388962"/>
              <a:gd name="connsiteY9" fmla="*/ 0 h 3597639"/>
              <a:gd name="connsiteX10" fmla="*/ 411158 w 6388962"/>
              <a:gd name="connsiteY10" fmla="*/ 33251 h 3597639"/>
              <a:gd name="connsiteX11" fmla="*/ 26954 w 6388962"/>
              <a:gd name="connsiteY11" fmla="*/ 682371 h 3597639"/>
              <a:gd name="connsiteX0" fmla="*/ 26954 w 6388962"/>
              <a:gd name="connsiteY0" fmla="*/ 667381 h 3582649"/>
              <a:gd name="connsiteX1" fmla="*/ 1487179 w 6388962"/>
              <a:gd name="connsiteY1" fmla="*/ 3582649 h 3582649"/>
              <a:gd name="connsiteX2" fmla="*/ 6373972 w 6388962"/>
              <a:gd name="connsiteY2" fmla="*/ 3582649 h 3582649"/>
              <a:gd name="connsiteX3" fmla="*/ 6388962 w 6388962"/>
              <a:gd name="connsiteY3" fmla="*/ 2143593 h 3582649"/>
              <a:gd name="connsiteX4" fmla="*/ 5025390 w 6388962"/>
              <a:gd name="connsiteY4" fmla="*/ 57619 h 3582649"/>
              <a:gd name="connsiteX5" fmla="*/ 3810654 w 6388962"/>
              <a:gd name="connsiteY5" fmla="*/ 0 h 3582649"/>
              <a:gd name="connsiteX6" fmla="*/ 3420910 w 6388962"/>
              <a:gd name="connsiteY6" fmla="*/ 0 h 3582649"/>
              <a:gd name="connsiteX7" fmla="*/ 2954877 w 6388962"/>
              <a:gd name="connsiteY7" fmla="*/ 48094 h 3582649"/>
              <a:gd name="connsiteX8" fmla="*/ 1968469 w 6388962"/>
              <a:gd name="connsiteY8" fmla="*/ 23578 h 3582649"/>
              <a:gd name="connsiteX9" fmla="*/ 411158 w 6388962"/>
              <a:gd name="connsiteY9" fmla="*/ 18261 h 3582649"/>
              <a:gd name="connsiteX10" fmla="*/ 26954 w 6388962"/>
              <a:gd name="connsiteY10" fmla="*/ 667381 h 3582649"/>
              <a:gd name="connsiteX0" fmla="*/ 26954 w 6388962"/>
              <a:gd name="connsiteY0" fmla="*/ 667381 h 3582649"/>
              <a:gd name="connsiteX1" fmla="*/ 1487179 w 6388962"/>
              <a:gd name="connsiteY1" fmla="*/ 3582649 h 3582649"/>
              <a:gd name="connsiteX2" fmla="*/ 6373972 w 6388962"/>
              <a:gd name="connsiteY2" fmla="*/ 3582649 h 3582649"/>
              <a:gd name="connsiteX3" fmla="*/ 6388962 w 6388962"/>
              <a:gd name="connsiteY3" fmla="*/ 2143593 h 3582649"/>
              <a:gd name="connsiteX4" fmla="*/ 5025390 w 6388962"/>
              <a:gd name="connsiteY4" fmla="*/ 57619 h 3582649"/>
              <a:gd name="connsiteX5" fmla="*/ 3420910 w 6388962"/>
              <a:gd name="connsiteY5" fmla="*/ 0 h 3582649"/>
              <a:gd name="connsiteX6" fmla="*/ 2954877 w 6388962"/>
              <a:gd name="connsiteY6" fmla="*/ 48094 h 3582649"/>
              <a:gd name="connsiteX7" fmla="*/ 1968469 w 6388962"/>
              <a:gd name="connsiteY7" fmla="*/ 23578 h 3582649"/>
              <a:gd name="connsiteX8" fmla="*/ 411158 w 6388962"/>
              <a:gd name="connsiteY8" fmla="*/ 18261 h 3582649"/>
              <a:gd name="connsiteX9" fmla="*/ 26954 w 6388962"/>
              <a:gd name="connsiteY9" fmla="*/ 667381 h 3582649"/>
              <a:gd name="connsiteX0" fmla="*/ 26954 w 6388962"/>
              <a:gd name="connsiteY0" fmla="*/ 667381 h 3582649"/>
              <a:gd name="connsiteX1" fmla="*/ 1487179 w 6388962"/>
              <a:gd name="connsiteY1" fmla="*/ 3582649 h 3582649"/>
              <a:gd name="connsiteX2" fmla="*/ 6373972 w 6388962"/>
              <a:gd name="connsiteY2" fmla="*/ 3582649 h 3582649"/>
              <a:gd name="connsiteX3" fmla="*/ 6388962 w 6388962"/>
              <a:gd name="connsiteY3" fmla="*/ 2143593 h 3582649"/>
              <a:gd name="connsiteX4" fmla="*/ 5093648 w 6388962"/>
              <a:gd name="connsiteY4" fmla="*/ 57619 h 3582649"/>
              <a:gd name="connsiteX5" fmla="*/ 3420910 w 6388962"/>
              <a:gd name="connsiteY5" fmla="*/ 0 h 3582649"/>
              <a:gd name="connsiteX6" fmla="*/ 2954877 w 6388962"/>
              <a:gd name="connsiteY6" fmla="*/ 48094 h 3582649"/>
              <a:gd name="connsiteX7" fmla="*/ 1968469 w 6388962"/>
              <a:gd name="connsiteY7" fmla="*/ 23578 h 3582649"/>
              <a:gd name="connsiteX8" fmla="*/ 411158 w 6388962"/>
              <a:gd name="connsiteY8" fmla="*/ 18261 h 3582649"/>
              <a:gd name="connsiteX9" fmla="*/ 26954 w 6388962"/>
              <a:gd name="connsiteY9" fmla="*/ 667381 h 3582649"/>
              <a:gd name="connsiteX0" fmla="*/ 26954 w 6436743"/>
              <a:gd name="connsiteY0" fmla="*/ 667381 h 3582649"/>
              <a:gd name="connsiteX1" fmla="*/ 1487179 w 6436743"/>
              <a:gd name="connsiteY1" fmla="*/ 3582649 h 3582649"/>
              <a:gd name="connsiteX2" fmla="*/ 6373972 w 6436743"/>
              <a:gd name="connsiteY2" fmla="*/ 3582649 h 3582649"/>
              <a:gd name="connsiteX3" fmla="*/ 6436743 w 6436743"/>
              <a:gd name="connsiteY3" fmla="*/ 2200743 h 3582649"/>
              <a:gd name="connsiteX4" fmla="*/ 5093648 w 6436743"/>
              <a:gd name="connsiteY4" fmla="*/ 57619 h 3582649"/>
              <a:gd name="connsiteX5" fmla="*/ 3420910 w 6436743"/>
              <a:gd name="connsiteY5" fmla="*/ 0 h 3582649"/>
              <a:gd name="connsiteX6" fmla="*/ 2954877 w 6436743"/>
              <a:gd name="connsiteY6" fmla="*/ 48094 h 3582649"/>
              <a:gd name="connsiteX7" fmla="*/ 1968469 w 6436743"/>
              <a:gd name="connsiteY7" fmla="*/ 23578 h 3582649"/>
              <a:gd name="connsiteX8" fmla="*/ 411158 w 6436743"/>
              <a:gd name="connsiteY8" fmla="*/ 18261 h 3582649"/>
              <a:gd name="connsiteX9" fmla="*/ 26954 w 6436743"/>
              <a:gd name="connsiteY9" fmla="*/ 667381 h 3582649"/>
              <a:gd name="connsiteX0" fmla="*/ 26954 w 6436743"/>
              <a:gd name="connsiteY0" fmla="*/ 667381 h 3582649"/>
              <a:gd name="connsiteX1" fmla="*/ 801406 w 6436743"/>
              <a:gd name="connsiteY1" fmla="*/ 2210813 h 3582649"/>
              <a:gd name="connsiteX2" fmla="*/ 1487179 w 6436743"/>
              <a:gd name="connsiteY2" fmla="*/ 3582649 h 3582649"/>
              <a:gd name="connsiteX3" fmla="*/ 6373972 w 6436743"/>
              <a:gd name="connsiteY3" fmla="*/ 3582649 h 3582649"/>
              <a:gd name="connsiteX4" fmla="*/ 6436743 w 6436743"/>
              <a:gd name="connsiteY4" fmla="*/ 2200743 h 3582649"/>
              <a:gd name="connsiteX5" fmla="*/ 5093648 w 6436743"/>
              <a:gd name="connsiteY5" fmla="*/ 57619 h 3582649"/>
              <a:gd name="connsiteX6" fmla="*/ 3420910 w 6436743"/>
              <a:gd name="connsiteY6" fmla="*/ 0 h 3582649"/>
              <a:gd name="connsiteX7" fmla="*/ 2954877 w 6436743"/>
              <a:gd name="connsiteY7" fmla="*/ 48094 h 3582649"/>
              <a:gd name="connsiteX8" fmla="*/ 1968469 w 6436743"/>
              <a:gd name="connsiteY8" fmla="*/ 23578 h 3582649"/>
              <a:gd name="connsiteX9" fmla="*/ 411158 w 6436743"/>
              <a:gd name="connsiteY9" fmla="*/ 18261 h 3582649"/>
              <a:gd name="connsiteX10" fmla="*/ 26954 w 6436743"/>
              <a:gd name="connsiteY10" fmla="*/ 667381 h 3582649"/>
              <a:gd name="connsiteX0" fmla="*/ 26954 w 6436743"/>
              <a:gd name="connsiteY0" fmla="*/ 667381 h 3582649"/>
              <a:gd name="connsiteX1" fmla="*/ 801406 w 6436743"/>
              <a:gd name="connsiteY1" fmla="*/ 2210813 h 3582649"/>
              <a:gd name="connsiteX2" fmla="*/ 1840813 w 6436743"/>
              <a:gd name="connsiteY2" fmla="*/ 2841434 h 3582649"/>
              <a:gd name="connsiteX3" fmla="*/ 1487179 w 6436743"/>
              <a:gd name="connsiteY3" fmla="*/ 3582649 h 3582649"/>
              <a:gd name="connsiteX4" fmla="*/ 6373972 w 6436743"/>
              <a:gd name="connsiteY4" fmla="*/ 3582649 h 3582649"/>
              <a:gd name="connsiteX5" fmla="*/ 6436743 w 6436743"/>
              <a:gd name="connsiteY5" fmla="*/ 2200743 h 3582649"/>
              <a:gd name="connsiteX6" fmla="*/ 5093648 w 6436743"/>
              <a:gd name="connsiteY6" fmla="*/ 57619 h 3582649"/>
              <a:gd name="connsiteX7" fmla="*/ 3420910 w 6436743"/>
              <a:gd name="connsiteY7" fmla="*/ 0 h 3582649"/>
              <a:gd name="connsiteX8" fmla="*/ 2954877 w 6436743"/>
              <a:gd name="connsiteY8" fmla="*/ 48094 h 3582649"/>
              <a:gd name="connsiteX9" fmla="*/ 1968469 w 6436743"/>
              <a:gd name="connsiteY9" fmla="*/ 23578 h 3582649"/>
              <a:gd name="connsiteX10" fmla="*/ 411158 w 6436743"/>
              <a:gd name="connsiteY10" fmla="*/ 18261 h 3582649"/>
              <a:gd name="connsiteX11" fmla="*/ 26954 w 6436743"/>
              <a:gd name="connsiteY11" fmla="*/ 667381 h 3582649"/>
              <a:gd name="connsiteX0" fmla="*/ 26954 w 6436743"/>
              <a:gd name="connsiteY0" fmla="*/ 667381 h 3582649"/>
              <a:gd name="connsiteX1" fmla="*/ 801406 w 6436743"/>
              <a:gd name="connsiteY1" fmla="*/ 2210813 h 3582649"/>
              <a:gd name="connsiteX2" fmla="*/ 1840813 w 6436743"/>
              <a:gd name="connsiteY2" fmla="*/ 2841434 h 3582649"/>
              <a:gd name="connsiteX3" fmla="*/ 6373972 w 6436743"/>
              <a:gd name="connsiteY3" fmla="*/ 3582649 h 3582649"/>
              <a:gd name="connsiteX4" fmla="*/ 6436743 w 6436743"/>
              <a:gd name="connsiteY4" fmla="*/ 2200743 h 3582649"/>
              <a:gd name="connsiteX5" fmla="*/ 5093648 w 6436743"/>
              <a:gd name="connsiteY5" fmla="*/ 57619 h 3582649"/>
              <a:gd name="connsiteX6" fmla="*/ 3420910 w 6436743"/>
              <a:gd name="connsiteY6" fmla="*/ 0 h 3582649"/>
              <a:gd name="connsiteX7" fmla="*/ 2954877 w 6436743"/>
              <a:gd name="connsiteY7" fmla="*/ 48094 h 3582649"/>
              <a:gd name="connsiteX8" fmla="*/ 1968469 w 6436743"/>
              <a:gd name="connsiteY8" fmla="*/ 23578 h 3582649"/>
              <a:gd name="connsiteX9" fmla="*/ 411158 w 6436743"/>
              <a:gd name="connsiteY9" fmla="*/ 18261 h 3582649"/>
              <a:gd name="connsiteX10" fmla="*/ 26954 w 6436743"/>
              <a:gd name="connsiteY10" fmla="*/ 667381 h 3582649"/>
              <a:gd name="connsiteX0" fmla="*/ 26954 w 6436743"/>
              <a:gd name="connsiteY0" fmla="*/ 667381 h 3582651"/>
              <a:gd name="connsiteX1" fmla="*/ 801406 w 6436743"/>
              <a:gd name="connsiteY1" fmla="*/ 2210813 h 3582651"/>
              <a:gd name="connsiteX2" fmla="*/ 6373972 w 6436743"/>
              <a:gd name="connsiteY2" fmla="*/ 3582649 h 3582651"/>
              <a:gd name="connsiteX3" fmla="*/ 6436743 w 6436743"/>
              <a:gd name="connsiteY3" fmla="*/ 2200743 h 3582651"/>
              <a:gd name="connsiteX4" fmla="*/ 5093648 w 6436743"/>
              <a:gd name="connsiteY4" fmla="*/ 57619 h 3582651"/>
              <a:gd name="connsiteX5" fmla="*/ 3420910 w 6436743"/>
              <a:gd name="connsiteY5" fmla="*/ 0 h 3582651"/>
              <a:gd name="connsiteX6" fmla="*/ 2954877 w 6436743"/>
              <a:gd name="connsiteY6" fmla="*/ 48094 h 3582651"/>
              <a:gd name="connsiteX7" fmla="*/ 1968469 w 6436743"/>
              <a:gd name="connsiteY7" fmla="*/ 23578 h 3582651"/>
              <a:gd name="connsiteX8" fmla="*/ 411158 w 6436743"/>
              <a:gd name="connsiteY8" fmla="*/ 18261 h 3582651"/>
              <a:gd name="connsiteX9" fmla="*/ 26954 w 6436743"/>
              <a:gd name="connsiteY9" fmla="*/ 667381 h 3582651"/>
              <a:gd name="connsiteX0" fmla="*/ 26954 w 6436743"/>
              <a:gd name="connsiteY0" fmla="*/ 667381 h 2437232"/>
              <a:gd name="connsiteX1" fmla="*/ 801406 w 6436743"/>
              <a:gd name="connsiteY1" fmla="*/ 2210813 h 2437232"/>
              <a:gd name="connsiteX2" fmla="*/ 6436743 w 6436743"/>
              <a:gd name="connsiteY2" fmla="*/ 2200743 h 2437232"/>
              <a:gd name="connsiteX3" fmla="*/ 5093648 w 6436743"/>
              <a:gd name="connsiteY3" fmla="*/ 57619 h 2437232"/>
              <a:gd name="connsiteX4" fmla="*/ 3420910 w 6436743"/>
              <a:gd name="connsiteY4" fmla="*/ 0 h 2437232"/>
              <a:gd name="connsiteX5" fmla="*/ 2954877 w 6436743"/>
              <a:gd name="connsiteY5" fmla="*/ 48094 h 2437232"/>
              <a:gd name="connsiteX6" fmla="*/ 1968469 w 6436743"/>
              <a:gd name="connsiteY6" fmla="*/ 23578 h 2437232"/>
              <a:gd name="connsiteX7" fmla="*/ 411158 w 6436743"/>
              <a:gd name="connsiteY7" fmla="*/ 18261 h 2437232"/>
              <a:gd name="connsiteX8" fmla="*/ 26954 w 6436743"/>
              <a:gd name="connsiteY8" fmla="*/ 667381 h 2437232"/>
              <a:gd name="connsiteX0" fmla="*/ 26954 w 6436743"/>
              <a:gd name="connsiteY0" fmla="*/ 667381 h 2210813"/>
              <a:gd name="connsiteX1" fmla="*/ 801406 w 6436743"/>
              <a:gd name="connsiteY1" fmla="*/ 2210813 h 2210813"/>
              <a:gd name="connsiteX2" fmla="*/ 6436743 w 6436743"/>
              <a:gd name="connsiteY2" fmla="*/ 2200743 h 2210813"/>
              <a:gd name="connsiteX3" fmla="*/ 5093648 w 6436743"/>
              <a:gd name="connsiteY3" fmla="*/ 57619 h 2210813"/>
              <a:gd name="connsiteX4" fmla="*/ 3420910 w 6436743"/>
              <a:gd name="connsiteY4" fmla="*/ 0 h 2210813"/>
              <a:gd name="connsiteX5" fmla="*/ 2954877 w 6436743"/>
              <a:gd name="connsiteY5" fmla="*/ 48094 h 2210813"/>
              <a:gd name="connsiteX6" fmla="*/ 1968469 w 6436743"/>
              <a:gd name="connsiteY6" fmla="*/ 23578 h 2210813"/>
              <a:gd name="connsiteX7" fmla="*/ 411158 w 6436743"/>
              <a:gd name="connsiteY7" fmla="*/ 18261 h 2210813"/>
              <a:gd name="connsiteX8" fmla="*/ 26954 w 6436743"/>
              <a:gd name="connsiteY8" fmla="*/ 667381 h 2210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36743" h="2210813">
                <a:moveTo>
                  <a:pt x="26954" y="667381"/>
                </a:moveTo>
                <a:lnTo>
                  <a:pt x="801406" y="2210813"/>
                </a:lnTo>
                <a:lnTo>
                  <a:pt x="6436743" y="2200743"/>
                </a:lnTo>
                <a:lnTo>
                  <a:pt x="5093648" y="57619"/>
                </a:lnTo>
                <a:lnTo>
                  <a:pt x="3420910" y="0"/>
                </a:lnTo>
                <a:lnTo>
                  <a:pt x="2954877" y="48094"/>
                </a:lnTo>
                <a:lnTo>
                  <a:pt x="1968469" y="23578"/>
                </a:lnTo>
                <a:lnTo>
                  <a:pt x="411158" y="18261"/>
                </a:lnTo>
                <a:cubicBezTo>
                  <a:pt x="268811" y="48862"/>
                  <a:pt x="-102507" y="228487"/>
                  <a:pt x="26954" y="667381"/>
                </a:cubicBez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1" name="Rectangle 110"/>
          <p:cNvSpPr/>
          <p:nvPr/>
        </p:nvSpPr>
        <p:spPr>
          <a:xfrm rot="19695798">
            <a:off x="6562321" y="3794899"/>
            <a:ext cx="291673" cy="3040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6036239" y="1226794"/>
            <a:ext cx="1218308" cy="868710"/>
            <a:chOff x="3488372" y="1207958"/>
            <a:chExt cx="1218308" cy="833309"/>
          </a:xfrm>
        </p:grpSpPr>
        <p:sp>
          <p:nvSpPr>
            <p:cNvPr id="106" name="Rectangle 105"/>
            <p:cNvSpPr/>
            <p:nvPr/>
          </p:nvSpPr>
          <p:spPr>
            <a:xfrm rot="20288004">
              <a:off x="4331818" y="1371601"/>
              <a:ext cx="304800" cy="304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 rot="20463714">
              <a:off x="3488372" y="1550670"/>
              <a:ext cx="304800" cy="304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451922">
              <a:off x="3656012" y="1447800"/>
              <a:ext cx="304800" cy="304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 rot="584227">
              <a:off x="4061995" y="1536492"/>
              <a:ext cx="304800" cy="304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 rot="20228843">
              <a:off x="3940825" y="1207958"/>
              <a:ext cx="304800" cy="3048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 rot="2120197">
              <a:off x="4401880" y="1736467"/>
              <a:ext cx="304800" cy="304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975611" y="3943161"/>
            <a:ext cx="1529300" cy="836354"/>
            <a:chOff x="3439173" y="2622893"/>
            <a:chExt cx="1926959" cy="1010885"/>
          </a:xfrm>
        </p:grpSpPr>
        <p:sp>
          <p:nvSpPr>
            <p:cNvPr id="95" name="Freeform 94"/>
            <p:cNvSpPr/>
            <p:nvPr/>
          </p:nvSpPr>
          <p:spPr>
            <a:xfrm flipH="1">
              <a:off x="4734536" y="2622893"/>
              <a:ext cx="631596" cy="287518"/>
            </a:xfrm>
            <a:custGeom>
              <a:avLst/>
              <a:gdLst>
                <a:gd name="connsiteX0" fmla="*/ 393878 w 620832"/>
                <a:gd name="connsiteY0" fmla="*/ 290008 h 293909"/>
                <a:gd name="connsiteX1" fmla="*/ 2666 w 620832"/>
                <a:gd name="connsiteY1" fmla="*/ 2490 h 293909"/>
                <a:gd name="connsiteX2" fmla="*/ 605981 w 620832"/>
                <a:gd name="connsiteY2" fmla="*/ 158033 h 293909"/>
                <a:gd name="connsiteX3" fmla="*/ 393878 w 620832"/>
                <a:gd name="connsiteY3" fmla="*/ 290008 h 293909"/>
                <a:gd name="connsiteX0" fmla="*/ 393878 w 620832"/>
                <a:gd name="connsiteY0" fmla="*/ 296659 h 300560"/>
                <a:gd name="connsiteX1" fmla="*/ 2666 w 620832"/>
                <a:gd name="connsiteY1" fmla="*/ 9141 h 300560"/>
                <a:gd name="connsiteX2" fmla="*/ 384451 w 620832"/>
                <a:gd name="connsiteY2" fmla="*/ 79842 h 300560"/>
                <a:gd name="connsiteX3" fmla="*/ 605981 w 620832"/>
                <a:gd name="connsiteY3" fmla="*/ 164684 h 300560"/>
                <a:gd name="connsiteX4" fmla="*/ 393878 w 620832"/>
                <a:gd name="connsiteY4" fmla="*/ 296659 h 300560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05981"/>
                <a:gd name="connsiteY0" fmla="*/ 287518 h 287518"/>
                <a:gd name="connsiteX1" fmla="*/ 2666 w 605981"/>
                <a:gd name="connsiteY1" fmla="*/ 0 h 287518"/>
                <a:gd name="connsiteX2" fmla="*/ 384451 w 605981"/>
                <a:gd name="connsiteY2" fmla="*/ 70701 h 287518"/>
                <a:gd name="connsiteX3" fmla="*/ 605981 w 605981"/>
                <a:gd name="connsiteY3" fmla="*/ 155543 h 287518"/>
                <a:gd name="connsiteX4" fmla="*/ 393878 w 605981"/>
                <a:gd name="connsiteY4" fmla="*/ 287518 h 287518"/>
                <a:gd name="connsiteX0" fmla="*/ 391212 w 603315"/>
                <a:gd name="connsiteY0" fmla="*/ 287518 h 287518"/>
                <a:gd name="connsiteX1" fmla="*/ 0 w 603315"/>
                <a:gd name="connsiteY1" fmla="*/ 0 h 287518"/>
                <a:gd name="connsiteX2" fmla="*/ 381785 w 603315"/>
                <a:gd name="connsiteY2" fmla="*/ 70701 h 287518"/>
                <a:gd name="connsiteX3" fmla="*/ 603315 w 603315"/>
                <a:gd name="connsiteY3" fmla="*/ 155543 h 287518"/>
                <a:gd name="connsiteX4" fmla="*/ 391212 w 603315"/>
                <a:gd name="connsiteY4" fmla="*/ 287518 h 287518"/>
                <a:gd name="connsiteX0" fmla="*/ 391212 w 631596"/>
                <a:gd name="connsiteY0" fmla="*/ 287518 h 306517"/>
                <a:gd name="connsiteX1" fmla="*/ 0 w 631596"/>
                <a:gd name="connsiteY1" fmla="*/ 0 h 306517"/>
                <a:gd name="connsiteX2" fmla="*/ 381785 w 631596"/>
                <a:gd name="connsiteY2" fmla="*/ 70701 h 306517"/>
                <a:gd name="connsiteX3" fmla="*/ 631596 w 631596"/>
                <a:gd name="connsiteY3" fmla="*/ 278092 h 306517"/>
                <a:gd name="connsiteX4" fmla="*/ 391212 w 631596"/>
                <a:gd name="connsiteY4" fmla="*/ 287518 h 306517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96" h="287518">
                  <a:moveTo>
                    <a:pt x="391212" y="287518"/>
                  </a:moveTo>
                  <a:lnTo>
                    <a:pt x="0" y="0"/>
                  </a:lnTo>
                  <a:lnTo>
                    <a:pt x="381785" y="70701"/>
                  </a:lnTo>
                  <a:lnTo>
                    <a:pt x="631596" y="278092"/>
                  </a:lnTo>
                  <a:lnTo>
                    <a:pt x="391212" y="28751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3439173" y="2622893"/>
              <a:ext cx="631596" cy="287518"/>
            </a:xfrm>
            <a:custGeom>
              <a:avLst/>
              <a:gdLst>
                <a:gd name="connsiteX0" fmla="*/ 393878 w 620832"/>
                <a:gd name="connsiteY0" fmla="*/ 290008 h 293909"/>
                <a:gd name="connsiteX1" fmla="*/ 2666 w 620832"/>
                <a:gd name="connsiteY1" fmla="*/ 2490 h 293909"/>
                <a:gd name="connsiteX2" fmla="*/ 605981 w 620832"/>
                <a:gd name="connsiteY2" fmla="*/ 158033 h 293909"/>
                <a:gd name="connsiteX3" fmla="*/ 393878 w 620832"/>
                <a:gd name="connsiteY3" fmla="*/ 290008 h 293909"/>
                <a:gd name="connsiteX0" fmla="*/ 393878 w 620832"/>
                <a:gd name="connsiteY0" fmla="*/ 296659 h 300560"/>
                <a:gd name="connsiteX1" fmla="*/ 2666 w 620832"/>
                <a:gd name="connsiteY1" fmla="*/ 9141 h 300560"/>
                <a:gd name="connsiteX2" fmla="*/ 384451 w 620832"/>
                <a:gd name="connsiteY2" fmla="*/ 79842 h 300560"/>
                <a:gd name="connsiteX3" fmla="*/ 605981 w 620832"/>
                <a:gd name="connsiteY3" fmla="*/ 164684 h 300560"/>
                <a:gd name="connsiteX4" fmla="*/ 393878 w 620832"/>
                <a:gd name="connsiteY4" fmla="*/ 296659 h 300560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05981"/>
                <a:gd name="connsiteY0" fmla="*/ 287518 h 287518"/>
                <a:gd name="connsiteX1" fmla="*/ 2666 w 605981"/>
                <a:gd name="connsiteY1" fmla="*/ 0 h 287518"/>
                <a:gd name="connsiteX2" fmla="*/ 384451 w 605981"/>
                <a:gd name="connsiteY2" fmla="*/ 70701 h 287518"/>
                <a:gd name="connsiteX3" fmla="*/ 605981 w 605981"/>
                <a:gd name="connsiteY3" fmla="*/ 155543 h 287518"/>
                <a:gd name="connsiteX4" fmla="*/ 393878 w 605981"/>
                <a:gd name="connsiteY4" fmla="*/ 287518 h 287518"/>
                <a:gd name="connsiteX0" fmla="*/ 391212 w 603315"/>
                <a:gd name="connsiteY0" fmla="*/ 287518 h 287518"/>
                <a:gd name="connsiteX1" fmla="*/ 0 w 603315"/>
                <a:gd name="connsiteY1" fmla="*/ 0 h 287518"/>
                <a:gd name="connsiteX2" fmla="*/ 381785 w 603315"/>
                <a:gd name="connsiteY2" fmla="*/ 70701 h 287518"/>
                <a:gd name="connsiteX3" fmla="*/ 603315 w 603315"/>
                <a:gd name="connsiteY3" fmla="*/ 155543 h 287518"/>
                <a:gd name="connsiteX4" fmla="*/ 391212 w 603315"/>
                <a:gd name="connsiteY4" fmla="*/ 287518 h 287518"/>
                <a:gd name="connsiteX0" fmla="*/ 391212 w 631596"/>
                <a:gd name="connsiteY0" fmla="*/ 287518 h 306517"/>
                <a:gd name="connsiteX1" fmla="*/ 0 w 631596"/>
                <a:gd name="connsiteY1" fmla="*/ 0 h 306517"/>
                <a:gd name="connsiteX2" fmla="*/ 381785 w 631596"/>
                <a:gd name="connsiteY2" fmla="*/ 70701 h 306517"/>
                <a:gd name="connsiteX3" fmla="*/ 631596 w 631596"/>
                <a:gd name="connsiteY3" fmla="*/ 278092 h 306517"/>
                <a:gd name="connsiteX4" fmla="*/ 391212 w 631596"/>
                <a:gd name="connsiteY4" fmla="*/ 287518 h 306517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96" h="287518">
                  <a:moveTo>
                    <a:pt x="391212" y="287518"/>
                  </a:moveTo>
                  <a:lnTo>
                    <a:pt x="0" y="0"/>
                  </a:lnTo>
                  <a:lnTo>
                    <a:pt x="381785" y="70701"/>
                  </a:lnTo>
                  <a:lnTo>
                    <a:pt x="631596" y="278092"/>
                  </a:lnTo>
                  <a:lnTo>
                    <a:pt x="391212" y="28751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820307" y="2895600"/>
              <a:ext cx="1165546" cy="73817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rot="10800000">
            <a:off x="5506309" y="2209681"/>
            <a:ext cx="2406029" cy="1303125"/>
            <a:chOff x="10437812" y="1162054"/>
            <a:chExt cx="1219200" cy="1108180"/>
          </a:xfrm>
          <a:solidFill>
            <a:schemeClr val="bg1">
              <a:lumMod val="75000"/>
            </a:schemeClr>
          </a:solidFill>
        </p:grpSpPr>
        <p:sp>
          <p:nvSpPr>
            <p:cNvPr id="20" name="Isosceles Triangle 19"/>
            <p:cNvSpPr/>
            <p:nvPr/>
          </p:nvSpPr>
          <p:spPr>
            <a:xfrm>
              <a:off x="10437812" y="1219199"/>
              <a:ext cx="1219200" cy="1051035"/>
            </a:xfrm>
            <a:prstGeom prst="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853103" y="1162054"/>
              <a:ext cx="388621" cy="39717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1235243" y="4788991"/>
            <a:ext cx="7337424" cy="965620"/>
          </a:xfrm>
          <a:custGeom>
            <a:avLst/>
            <a:gdLst>
              <a:gd name="T0" fmla="*/ 3818 w 4074"/>
              <a:gd name="T1" fmla="*/ 512 h 512"/>
              <a:gd name="T2" fmla="*/ 256 w 4074"/>
              <a:gd name="T3" fmla="*/ 512 h 512"/>
              <a:gd name="T4" fmla="*/ 0 w 4074"/>
              <a:gd name="T5" fmla="*/ 256 h 512"/>
              <a:gd name="T6" fmla="*/ 256 w 4074"/>
              <a:gd name="T7" fmla="*/ 0 h 512"/>
              <a:gd name="T8" fmla="*/ 3818 w 4074"/>
              <a:gd name="T9" fmla="*/ 0 h 512"/>
              <a:gd name="T10" fmla="*/ 4074 w 4074"/>
              <a:gd name="T11" fmla="*/ 256 h 512"/>
              <a:gd name="T12" fmla="*/ 3818 w 4074"/>
              <a:gd name="T13" fmla="*/ 512 h 512"/>
              <a:gd name="T14" fmla="*/ 256 w 4074"/>
              <a:gd name="T15" fmla="*/ 40 h 512"/>
              <a:gd name="T16" fmla="*/ 40 w 4074"/>
              <a:gd name="T17" fmla="*/ 256 h 512"/>
              <a:gd name="T18" fmla="*/ 256 w 4074"/>
              <a:gd name="T19" fmla="*/ 472 h 512"/>
              <a:gd name="T20" fmla="*/ 3818 w 4074"/>
              <a:gd name="T21" fmla="*/ 472 h 512"/>
              <a:gd name="T22" fmla="*/ 4034 w 4074"/>
              <a:gd name="T23" fmla="*/ 256 h 512"/>
              <a:gd name="T24" fmla="*/ 3818 w 4074"/>
              <a:gd name="T25" fmla="*/ 40 h 512"/>
              <a:gd name="T26" fmla="*/ 256 w 4074"/>
              <a:gd name="T27" fmla="*/ 4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74" h="512">
                <a:moveTo>
                  <a:pt x="3818" y="512"/>
                </a:moveTo>
                <a:cubicBezTo>
                  <a:pt x="256" y="512"/>
                  <a:pt x="256" y="512"/>
                  <a:pt x="256" y="512"/>
                </a:cubicBezTo>
                <a:cubicBezTo>
                  <a:pt x="115" y="512"/>
                  <a:pt x="0" y="397"/>
                  <a:pt x="0" y="256"/>
                </a:cubicBezTo>
                <a:cubicBezTo>
                  <a:pt x="0" y="115"/>
                  <a:pt x="115" y="0"/>
                  <a:pt x="256" y="0"/>
                </a:cubicBezTo>
                <a:cubicBezTo>
                  <a:pt x="3818" y="0"/>
                  <a:pt x="3818" y="0"/>
                  <a:pt x="3818" y="0"/>
                </a:cubicBezTo>
                <a:cubicBezTo>
                  <a:pt x="3959" y="0"/>
                  <a:pt x="4074" y="115"/>
                  <a:pt x="4074" y="256"/>
                </a:cubicBezTo>
                <a:cubicBezTo>
                  <a:pt x="4074" y="397"/>
                  <a:pt x="3959" y="512"/>
                  <a:pt x="3818" y="512"/>
                </a:cubicBezTo>
                <a:close/>
                <a:moveTo>
                  <a:pt x="256" y="40"/>
                </a:moveTo>
                <a:cubicBezTo>
                  <a:pt x="137" y="40"/>
                  <a:pt x="40" y="137"/>
                  <a:pt x="40" y="256"/>
                </a:cubicBezTo>
                <a:cubicBezTo>
                  <a:pt x="40" y="375"/>
                  <a:pt x="137" y="472"/>
                  <a:pt x="256" y="472"/>
                </a:cubicBezTo>
                <a:cubicBezTo>
                  <a:pt x="3818" y="472"/>
                  <a:pt x="3818" y="472"/>
                  <a:pt x="3818" y="472"/>
                </a:cubicBezTo>
                <a:cubicBezTo>
                  <a:pt x="3937" y="472"/>
                  <a:pt x="4034" y="375"/>
                  <a:pt x="4034" y="256"/>
                </a:cubicBezTo>
                <a:cubicBezTo>
                  <a:pt x="4034" y="137"/>
                  <a:pt x="3937" y="40"/>
                  <a:pt x="3818" y="40"/>
                </a:cubicBezTo>
                <a:lnTo>
                  <a:pt x="256" y="4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5" name="Group 114"/>
          <p:cNvGrpSpPr/>
          <p:nvPr/>
        </p:nvGrpSpPr>
        <p:grpSpPr>
          <a:xfrm>
            <a:off x="4281722" y="3943161"/>
            <a:ext cx="1529300" cy="836354"/>
            <a:chOff x="3439173" y="2622893"/>
            <a:chExt cx="1926959" cy="1010885"/>
          </a:xfrm>
        </p:grpSpPr>
        <p:sp>
          <p:nvSpPr>
            <p:cNvPr id="116" name="Freeform 115"/>
            <p:cNvSpPr/>
            <p:nvPr/>
          </p:nvSpPr>
          <p:spPr>
            <a:xfrm flipH="1">
              <a:off x="4734536" y="2622893"/>
              <a:ext cx="631596" cy="287518"/>
            </a:xfrm>
            <a:custGeom>
              <a:avLst/>
              <a:gdLst>
                <a:gd name="connsiteX0" fmla="*/ 393878 w 620832"/>
                <a:gd name="connsiteY0" fmla="*/ 290008 h 293909"/>
                <a:gd name="connsiteX1" fmla="*/ 2666 w 620832"/>
                <a:gd name="connsiteY1" fmla="*/ 2490 h 293909"/>
                <a:gd name="connsiteX2" fmla="*/ 605981 w 620832"/>
                <a:gd name="connsiteY2" fmla="*/ 158033 h 293909"/>
                <a:gd name="connsiteX3" fmla="*/ 393878 w 620832"/>
                <a:gd name="connsiteY3" fmla="*/ 290008 h 293909"/>
                <a:gd name="connsiteX0" fmla="*/ 393878 w 620832"/>
                <a:gd name="connsiteY0" fmla="*/ 296659 h 300560"/>
                <a:gd name="connsiteX1" fmla="*/ 2666 w 620832"/>
                <a:gd name="connsiteY1" fmla="*/ 9141 h 300560"/>
                <a:gd name="connsiteX2" fmla="*/ 384451 w 620832"/>
                <a:gd name="connsiteY2" fmla="*/ 79842 h 300560"/>
                <a:gd name="connsiteX3" fmla="*/ 605981 w 620832"/>
                <a:gd name="connsiteY3" fmla="*/ 164684 h 300560"/>
                <a:gd name="connsiteX4" fmla="*/ 393878 w 620832"/>
                <a:gd name="connsiteY4" fmla="*/ 296659 h 300560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05981"/>
                <a:gd name="connsiteY0" fmla="*/ 287518 h 287518"/>
                <a:gd name="connsiteX1" fmla="*/ 2666 w 605981"/>
                <a:gd name="connsiteY1" fmla="*/ 0 h 287518"/>
                <a:gd name="connsiteX2" fmla="*/ 384451 w 605981"/>
                <a:gd name="connsiteY2" fmla="*/ 70701 h 287518"/>
                <a:gd name="connsiteX3" fmla="*/ 605981 w 605981"/>
                <a:gd name="connsiteY3" fmla="*/ 155543 h 287518"/>
                <a:gd name="connsiteX4" fmla="*/ 393878 w 605981"/>
                <a:gd name="connsiteY4" fmla="*/ 287518 h 287518"/>
                <a:gd name="connsiteX0" fmla="*/ 391212 w 603315"/>
                <a:gd name="connsiteY0" fmla="*/ 287518 h 287518"/>
                <a:gd name="connsiteX1" fmla="*/ 0 w 603315"/>
                <a:gd name="connsiteY1" fmla="*/ 0 h 287518"/>
                <a:gd name="connsiteX2" fmla="*/ 381785 w 603315"/>
                <a:gd name="connsiteY2" fmla="*/ 70701 h 287518"/>
                <a:gd name="connsiteX3" fmla="*/ 603315 w 603315"/>
                <a:gd name="connsiteY3" fmla="*/ 155543 h 287518"/>
                <a:gd name="connsiteX4" fmla="*/ 391212 w 603315"/>
                <a:gd name="connsiteY4" fmla="*/ 287518 h 287518"/>
                <a:gd name="connsiteX0" fmla="*/ 391212 w 631596"/>
                <a:gd name="connsiteY0" fmla="*/ 287518 h 306517"/>
                <a:gd name="connsiteX1" fmla="*/ 0 w 631596"/>
                <a:gd name="connsiteY1" fmla="*/ 0 h 306517"/>
                <a:gd name="connsiteX2" fmla="*/ 381785 w 631596"/>
                <a:gd name="connsiteY2" fmla="*/ 70701 h 306517"/>
                <a:gd name="connsiteX3" fmla="*/ 631596 w 631596"/>
                <a:gd name="connsiteY3" fmla="*/ 278092 h 306517"/>
                <a:gd name="connsiteX4" fmla="*/ 391212 w 631596"/>
                <a:gd name="connsiteY4" fmla="*/ 287518 h 306517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96" h="287518">
                  <a:moveTo>
                    <a:pt x="391212" y="287518"/>
                  </a:moveTo>
                  <a:lnTo>
                    <a:pt x="0" y="0"/>
                  </a:lnTo>
                  <a:lnTo>
                    <a:pt x="381785" y="70701"/>
                  </a:lnTo>
                  <a:lnTo>
                    <a:pt x="631596" y="278092"/>
                  </a:lnTo>
                  <a:lnTo>
                    <a:pt x="391212" y="28751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Freeform 116"/>
            <p:cNvSpPr/>
            <p:nvPr/>
          </p:nvSpPr>
          <p:spPr>
            <a:xfrm>
              <a:off x="3439173" y="2622893"/>
              <a:ext cx="631596" cy="287518"/>
            </a:xfrm>
            <a:custGeom>
              <a:avLst/>
              <a:gdLst>
                <a:gd name="connsiteX0" fmla="*/ 393878 w 620832"/>
                <a:gd name="connsiteY0" fmla="*/ 290008 h 293909"/>
                <a:gd name="connsiteX1" fmla="*/ 2666 w 620832"/>
                <a:gd name="connsiteY1" fmla="*/ 2490 h 293909"/>
                <a:gd name="connsiteX2" fmla="*/ 605981 w 620832"/>
                <a:gd name="connsiteY2" fmla="*/ 158033 h 293909"/>
                <a:gd name="connsiteX3" fmla="*/ 393878 w 620832"/>
                <a:gd name="connsiteY3" fmla="*/ 290008 h 293909"/>
                <a:gd name="connsiteX0" fmla="*/ 393878 w 620832"/>
                <a:gd name="connsiteY0" fmla="*/ 296659 h 300560"/>
                <a:gd name="connsiteX1" fmla="*/ 2666 w 620832"/>
                <a:gd name="connsiteY1" fmla="*/ 9141 h 300560"/>
                <a:gd name="connsiteX2" fmla="*/ 384451 w 620832"/>
                <a:gd name="connsiteY2" fmla="*/ 79842 h 300560"/>
                <a:gd name="connsiteX3" fmla="*/ 605981 w 620832"/>
                <a:gd name="connsiteY3" fmla="*/ 164684 h 300560"/>
                <a:gd name="connsiteX4" fmla="*/ 393878 w 620832"/>
                <a:gd name="connsiteY4" fmla="*/ 296659 h 300560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05981"/>
                <a:gd name="connsiteY0" fmla="*/ 287518 h 287518"/>
                <a:gd name="connsiteX1" fmla="*/ 2666 w 605981"/>
                <a:gd name="connsiteY1" fmla="*/ 0 h 287518"/>
                <a:gd name="connsiteX2" fmla="*/ 384451 w 605981"/>
                <a:gd name="connsiteY2" fmla="*/ 70701 h 287518"/>
                <a:gd name="connsiteX3" fmla="*/ 605981 w 605981"/>
                <a:gd name="connsiteY3" fmla="*/ 155543 h 287518"/>
                <a:gd name="connsiteX4" fmla="*/ 393878 w 605981"/>
                <a:gd name="connsiteY4" fmla="*/ 287518 h 287518"/>
                <a:gd name="connsiteX0" fmla="*/ 391212 w 603315"/>
                <a:gd name="connsiteY0" fmla="*/ 287518 h 287518"/>
                <a:gd name="connsiteX1" fmla="*/ 0 w 603315"/>
                <a:gd name="connsiteY1" fmla="*/ 0 h 287518"/>
                <a:gd name="connsiteX2" fmla="*/ 381785 w 603315"/>
                <a:gd name="connsiteY2" fmla="*/ 70701 h 287518"/>
                <a:gd name="connsiteX3" fmla="*/ 603315 w 603315"/>
                <a:gd name="connsiteY3" fmla="*/ 155543 h 287518"/>
                <a:gd name="connsiteX4" fmla="*/ 391212 w 603315"/>
                <a:gd name="connsiteY4" fmla="*/ 287518 h 287518"/>
                <a:gd name="connsiteX0" fmla="*/ 391212 w 631596"/>
                <a:gd name="connsiteY0" fmla="*/ 287518 h 306517"/>
                <a:gd name="connsiteX1" fmla="*/ 0 w 631596"/>
                <a:gd name="connsiteY1" fmla="*/ 0 h 306517"/>
                <a:gd name="connsiteX2" fmla="*/ 381785 w 631596"/>
                <a:gd name="connsiteY2" fmla="*/ 70701 h 306517"/>
                <a:gd name="connsiteX3" fmla="*/ 631596 w 631596"/>
                <a:gd name="connsiteY3" fmla="*/ 278092 h 306517"/>
                <a:gd name="connsiteX4" fmla="*/ 391212 w 631596"/>
                <a:gd name="connsiteY4" fmla="*/ 287518 h 306517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96" h="287518">
                  <a:moveTo>
                    <a:pt x="391212" y="287518"/>
                  </a:moveTo>
                  <a:lnTo>
                    <a:pt x="0" y="0"/>
                  </a:lnTo>
                  <a:lnTo>
                    <a:pt x="381785" y="70701"/>
                  </a:lnTo>
                  <a:lnTo>
                    <a:pt x="631596" y="278092"/>
                  </a:lnTo>
                  <a:lnTo>
                    <a:pt x="391212" y="28751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3820307" y="2895600"/>
              <a:ext cx="1165546" cy="73817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2587833" y="3943161"/>
            <a:ext cx="1529300" cy="836354"/>
            <a:chOff x="3439173" y="2622893"/>
            <a:chExt cx="1926959" cy="1010885"/>
          </a:xfrm>
        </p:grpSpPr>
        <p:sp>
          <p:nvSpPr>
            <p:cNvPr id="124" name="Freeform 123"/>
            <p:cNvSpPr/>
            <p:nvPr/>
          </p:nvSpPr>
          <p:spPr>
            <a:xfrm flipH="1">
              <a:off x="4734536" y="2622893"/>
              <a:ext cx="631596" cy="287518"/>
            </a:xfrm>
            <a:custGeom>
              <a:avLst/>
              <a:gdLst>
                <a:gd name="connsiteX0" fmla="*/ 393878 w 620832"/>
                <a:gd name="connsiteY0" fmla="*/ 290008 h 293909"/>
                <a:gd name="connsiteX1" fmla="*/ 2666 w 620832"/>
                <a:gd name="connsiteY1" fmla="*/ 2490 h 293909"/>
                <a:gd name="connsiteX2" fmla="*/ 605981 w 620832"/>
                <a:gd name="connsiteY2" fmla="*/ 158033 h 293909"/>
                <a:gd name="connsiteX3" fmla="*/ 393878 w 620832"/>
                <a:gd name="connsiteY3" fmla="*/ 290008 h 293909"/>
                <a:gd name="connsiteX0" fmla="*/ 393878 w 620832"/>
                <a:gd name="connsiteY0" fmla="*/ 296659 h 300560"/>
                <a:gd name="connsiteX1" fmla="*/ 2666 w 620832"/>
                <a:gd name="connsiteY1" fmla="*/ 9141 h 300560"/>
                <a:gd name="connsiteX2" fmla="*/ 384451 w 620832"/>
                <a:gd name="connsiteY2" fmla="*/ 79842 h 300560"/>
                <a:gd name="connsiteX3" fmla="*/ 605981 w 620832"/>
                <a:gd name="connsiteY3" fmla="*/ 164684 h 300560"/>
                <a:gd name="connsiteX4" fmla="*/ 393878 w 620832"/>
                <a:gd name="connsiteY4" fmla="*/ 296659 h 300560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05981"/>
                <a:gd name="connsiteY0" fmla="*/ 287518 h 287518"/>
                <a:gd name="connsiteX1" fmla="*/ 2666 w 605981"/>
                <a:gd name="connsiteY1" fmla="*/ 0 h 287518"/>
                <a:gd name="connsiteX2" fmla="*/ 384451 w 605981"/>
                <a:gd name="connsiteY2" fmla="*/ 70701 h 287518"/>
                <a:gd name="connsiteX3" fmla="*/ 605981 w 605981"/>
                <a:gd name="connsiteY3" fmla="*/ 155543 h 287518"/>
                <a:gd name="connsiteX4" fmla="*/ 393878 w 605981"/>
                <a:gd name="connsiteY4" fmla="*/ 287518 h 287518"/>
                <a:gd name="connsiteX0" fmla="*/ 391212 w 603315"/>
                <a:gd name="connsiteY0" fmla="*/ 287518 h 287518"/>
                <a:gd name="connsiteX1" fmla="*/ 0 w 603315"/>
                <a:gd name="connsiteY1" fmla="*/ 0 h 287518"/>
                <a:gd name="connsiteX2" fmla="*/ 381785 w 603315"/>
                <a:gd name="connsiteY2" fmla="*/ 70701 h 287518"/>
                <a:gd name="connsiteX3" fmla="*/ 603315 w 603315"/>
                <a:gd name="connsiteY3" fmla="*/ 155543 h 287518"/>
                <a:gd name="connsiteX4" fmla="*/ 391212 w 603315"/>
                <a:gd name="connsiteY4" fmla="*/ 287518 h 287518"/>
                <a:gd name="connsiteX0" fmla="*/ 391212 w 631596"/>
                <a:gd name="connsiteY0" fmla="*/ 287518 h 306517"/>
                <a:gd name="connsiteX1" fmla="*/ 0 w 631596"/>
                <a:gd name="connsiteY1" fmla="*/ 0 h 306517"/>
                <a:gd name="connsiteX2" fmla="*/ 381785 w 631596"/>
                <a:gd name="connsiteY2" fmla="*/ 70701 h 306517"/>
                <a:gd name="connsiteX3" fmla="*/ 631596 w 631596"/>
                <a:gd name="connsiteY3" fmla="*/ 278092 h 306517"/>
                <a:gd name="connsiteX4" fmla="*/ 391212 w 631596"/>
                <a:gd name="connsiteY4" fmla="*/ 287518 h 306517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96" h="287518">
                  <a:moveTo>
                    <a:pt x="391212" y="287518"/>
                  </a:moveTo>
                  <a:lnTo>
                    <a:pt x="0" y="0"/>
                  </a:lnTo>
                  <a:lnTo>
                    <a:pt x="381785" y="70701"/>
                  </a:lnTo>
                  <a:lnTo>
                    <a:pt x="631596" y="278092"/>
                  </a:lnTo>
                  <a:lnTo>
                    <a:pt x="391212" y="28751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 124"/>
            <p:cNvSpPr/>
            <p:nvPr/>
          </p:nvSpPr>
          <p:spPr>
            <a:xfrm>
              <a:off x="3439173" y="2622893"/>
              <a:ext cx="631596" cy="287518"/>
            </a:xfrm>
            <a:custGeom>
              <a:avLst/>
              <a:gdLst>
                <a:gd name="connsiteX0" fmla="*/ 393878 w 620832"/>
                <a:gd name="connsiteY0" fmla="*/ 290008 h 293909"/>
                <a:gd name="connsiteX1" fmla="*/ 2666 w 620832"/>
                <a:gd name="connsiteY1" fmla="*/ 2490 h 293909"/>
                <a:gd name="connsiteX2" fmla="*/ 605981 w 620832"/>
                <a:gd name="connsiteY2" fmla="*/ 158033 h 293909"/>
                <a:gd name="connsiteX3" fmla="*/ 393878 w 620832"/>
                <a:gd name="connsiteY3" fmla="*/ 290008 h 293909"/>
                <a:gd name="connsiteX0" fmla="*/ 393878 w 620832"/>
                <a:gd name="connsiteY0" fmla="*/ 296659 h 300560"/>
                <a:gd name="connsiteX1" fmla="*/ 2666 w 620832"/>
                <a:gd name="connsiteY1" fmla="*/ 9141 h 300560"/>
                <a:gd name="connsiteX2" fmla="*/ 384451 w 620832"/>
                <a:gd name="connsiteY2" fmla="*/ 79842 h 300560"/>
                <a:gd name="connsiteX3" fmla="*/ 605981 w 620832"/>
                <a:gd name="connsiteY3" fmla="*/ 164684 h 300560"/>
                <a:gd name="connsiteX4" fmla="*/ 393878 w 620832"/>
                <a:gd name="connsiteY4" fmla="*/ 296659 h 300560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20832"/>
                <a:gd name="connsiteY0" fmla="*/ 287518 h 291419"/>
                <a:gd name="connsiteX1" fmla="*/ 2666 w 620832"/>
                <a:gd name="connsiteY1" fmla="*/ 0 h 291419"/>
                <a:gd name="connsiteX2" fmla="*/ 384451 w 620832"/>
                <a:gd name="connsiteY2" fmla="*/ 70701 h 291419"/>
                <a:gd name="connsiteX3" fmla="*/ 605981 w 620832"/>
                <a:gd name="connsiteY3" fmla="*/ 155543 h 291419"/>
                <a:gd name="connsiteX4" fmla="*/ 393878 w 620832"/>
                <a:gd name="connsiteY4" fmla="*/ 287518 h 291419"/>
                <a:gd name="connsiteX0" fmla="*/ 393878 w 605981"/>
                <a:gd name="connsiteY0" fmla="*/ 287518 h 287518"/>
                <a:gd name="connsiteX1" fmla="*/ 2666 w 605981"/>
                <a:gd name="connsiteY1" fmla="*/ 0 h 287518"/>
                <a:gd name="connsiteX2" fmla="*/ 384451 w 605981"/>
                <a:gd name="connsiteY2" fmla="*/ 70701 h 287518"/>
                <a:gd name="connsiteX3" fmla="*/ 605981 w 605981"/>
                <a:gd name="connsiteY3" fmla="*/ 155543 h 287518"/>
                <a:gd name="connsiteX4" fmla="*/ 393878 w 605981"/>
                <a:gd name="connsiteY4" fmla="*/ 287518 h 287518"/>
                <a:gd name="connsiteX0" fmla="*/ 391212 w 603315"/>
                <a:gd name="connsiteY0" fmla="*/ 287518 h 287518"/>
                <a:gd name="connsiteX1" fmla="*/ 0 w 603315"/>
                <a:gd name="connsiteY1" fmla="*/ 0 h 287518"/>
                <a:gd name="connsiteX2" fmla="*/ 381785 w 603315"/>
                <a:gd name="connsiteY2" fmla="*/ 70701 h 287518"/>
                <a:gd name="connsiteX3" fmla="*/ 603315 w 603315"/>
                <a:gd name="connsiteY3" fmla="*/ 155543 h 287518"/>
                <a:gd name="connsiteX4" fmla="*/ 391212 w 603315"/>
                <a:gd name="connsiteY4" fmla="*/ 287518 h 287518"/>
                <a:gd name="connsiteX0" fmla="*/ 391212 w 631596"/>
                <a:gd name="connsiteY0" fmla="*/ 287518 h 306517"/>
                <a:gd name="connsiteX1" fmla="*/ 0 w 631596"/>
                <a:gd name="connsiteY1" fmla="*/ 0 h 306517"/>
                <a:gd name="connsiteX2" fmla="*/ 381785 w 631596"/>
                <a:gd name="connsiteY2" fmla="*/ 70701 h 306517"/>
                <a:gd name="connsiteX3" fmla="*/ 631596 w 631596"/>
                <a:gd name="connsiteY3" fmla="*/ 278092 h 306517"/>
                <a:gd name="connsiteX4" fmla="*/ 391212 w 631596"/>
                <a:gd name="connsiteY4" fmla="*/ 287518 h 306517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  <a:gd name="connsiteX0" fmla="*/ 391212 w 631596"/>
                <a:gd name="connsiteY0" fmla="*/ 287518 h 287518"/>
                <a:gd name="connsiteX1" fmla="*/ 0 w 631596"/>
                <a:gd name="connsiteY1" fmla="*/ 0 h 287518"/>
                <a:gd name="connsiteX2" fmla="*/ 381785 w 631596"/>
                <a:gd name="connsiteY2" fmla="*/ 70701 h 287518"/>
                <a:gd name="connsiteX3" fmla="*/ 631596 w 631596"/>
                <a:gd name="connsiteY3" fmla="*/ 278092 h 287518"/>
                <a:gd name="connsiteX4" fmla="*/ 391212 w 631596"/>
                <a:gd name="connsiteY4" fmla="*/ 287518 h 28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1596" h="287518">
                  <a:moveTo>
                    <a:pt x="391212" y="287518"/>
                  </a:moveTo>
                  <a:lnTo>
                    <a:pt x="0" y="0"/>
                  </a:lnTo>
                  <a:lnTo>
                    <a:pt x="381785" y="70701"/>
                  </a:lnTo>
                  <a:lnTo>
                    <a:pt x="631596" y="278092"/>
                  </a:lnTo>
                  <a:lnTo>
                    <a:pt x="391212" y="28751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3820307" y="2895600"/>
              <a:ext cx="1165546" cy="73817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39" name="Right Arrow 138"/>
          <p:cNvSpPr/>
          <p:nvPr/>
        </p:nvSpPr>
        <p:spPr>
          <a:xfrm>
            <a:off x="2313155" y="4385136"/>
            <a:ext cx="241926" cy="1891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0" name="Right Arrow 139"/>
          <p:cNvSpPr/>
          <p:nvPr/>
        </p:nvSpPr>
        <p:spPr>
          <a:xfrm>
            <a:off x="4068626" y="4385136"/>
            <a:ext cx="241926" cy="1891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1" name="Right Arrow 140"/>
          <p:cNvSpPr/>
          <p:nvPr/>
        </p:nvSpPr>
        <p:spPr>
          <a:xfrm>
            <a:off x="5824097" y="4385136"/>
            <a:ext cx="241926" cy="1891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2" name="Right Arrow 141"/>
          <p:cNvSpPr/>
          <p:nvPr/>
        </p:nvSpPr>
        <p:spPr>
          <a:xfrm>
            <a:off x="7579568" y="4385136"/>
            <a:ext cx="241926" cy="18915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974681" y="4926210"/>
            <a:ext cx="6103514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Waterfall model, with security testing 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 the end</a:t>
            </a:r>
          </a:p>
          <a:p>
            <a:pPr marL="0" marR="0" lvl="0" indent="0" algn="ctr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8462276" y="1591259"/>
            <a:ext cx="3628076" cy="4829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(Body)"/>
                <a:ea typeface="+mn-ea"/>
                <a:cs typeface="Arial" panose="020B0604020202020204" pitchFamily="34" charset="0"/>
              </a:rPr>
              <a:t>SDLC Phases: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Gather requirements</a:t>
            </a:r>
          </a:p>
          <a:p>
            <a:pPr marL="742950" lvl="1" indent="-285750" fontAlgn="base">
              <a:lnSpc>
                <a:spcPct val="150000"/>
              </a:lnSpc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kumimoji="1" lang="en-US" sz="2000" dirty="0">
                <a:solidFill>
                  <a:srgbClr val="A41E8F"/>
                </a:solidFill>
                <a:latin typeface="Arial"/>
                <a:ea typeface="PMingLiU" pitchFamily="18" charset="-120"/>
              </a:rPr>
              <a:t>Security requirements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A41E8F"/>
              </a:solidFill>
              <a:effectLst/>
              <a:uLnTx/>
              <a:uFillTx/>
              <a:latin typeface="Arial"/>
              <a:ea typeface="PMingLiU" pitchFamily="18" charset="-12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Architecture &amp; design</a:t>
            </a:r>
          </a:p>
          <a:p>
            <a:pPr marL="742950" lvl="1" indent="-285750" fontAlgn="base">
              <a:lnSpc>
                <a:spcPct val="150000"/>
              </a:lnSpc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kumimoji="1" lang="en-US" sz="2000" dirty="0">
                <a:solidFill>
                  <a:srgbClr val="A41E8F"/>
                </a:solidFill>
                <a:latin typeface="Arial"/>
                <a:ea typeface="PMingLiU" pitchFamily="18" charset="-120"/>
              </a:rPr>
              <a:t>Security architecture</a:t>
            </a:r>
            <a:endParaRPr kumimoji="1" lang="en-US" sz="2000" b="0" i="0" u="none" strike="noStrike" kern="1200" cap="none" spc="0" normalizeH="0" baseline="0" noProof="0" dirty="0">
              <a:ln>
                <a:noFill/>
              </a:ln>
              <a:solidFill>
                <a:srgbClr val="A41E8F"/>
              </a:solidFill>
              <a:effectLst/>
              <a:uLnTx/>
              <a:uFillTx/>
              <a:latin typeface="Arial"/>
              <a:ea typeface="PMingLiU" pitchFamily="18" charset="-12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Develop software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Test software</a:t>
            </a:r>
          </a:p>
          <a:p>
            <a:pPr marL="742950" lvl="1" indent="-285750" fontAlgn="base">
              <a:lnSpc>
                <a:spcPct val="150000"/>
              </a:lnSpc>
              <a:buClr>
                <a:prstClr val="black"/>
              </a:buClr>
              <a:buFont typeface="Arial" panose="020B0604020202020204" pitchFamily="34" charset="0"/>
              <a:buChar char="•"/>
              <a:defRPr/>
            </a:pPr>
            <a:r>
              <a:rPr kumimoji="1" lang="en-US" sz="2000" dirty="0">
                <a:solidFill>
                  <a:srgbClr val="A41E8F"/>
                </a:solidFill>
                <a:latin typeface="Arial"/>
                <a:ea typeface="PMingLiU" pitchFamily="18" charset="-120"/>
              </a:rPr>
              <a:t>Security testing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Remediation</a:t>
            </a:r>
          </a:p>
          <a:p>
            <a:pPr marR="0" lvl="0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(Body)"/>
              <a:ea typeface="+mn-ea"/>
              <a:cs typeface="Arial" panose="020B0604020202020204" pitchFamily="34" charset="0"/>
            </a:endParaRPr>
          </a:p>
        </p:txBody>
      </p:sp>
      <p:sp>
        <p:nvSpPr>
          <p:cNvPr id="40" name="Freeform 10"/>
          <p:cNvSpPr>
            <a:spLocks noEditPoints="1"/>
          </p:cNvSpPr>
          <p:nvPr/>
        </p:nvSpPr>
        <p:spPr bwMode="auto">
          <a:xfrm>
            <a:off x="1329901" y="4842587"/>
            <a:ext cx="755228" cy="778753"/>
          </a:xfrm>
          <a:custGeom>
            <a:avLst/>
            <a:gdLst>
              <a:gd name="T0" fmla="*/ 166 w 233"/>
              <a:gd name="T1" fmla="*/ 194 h 230"/>
              <a:gd name="T2" fmla="*/ 186 w 233"/>
              <a:gd name="T3" fmla="*/ 177 h 230"/>
              <a:gd name="T4" fmla="*/ 207 w 233"/>
              <a:gd name="T5" fmla="*/ 189 h 230"/>
              <a:gd name="T6" fmla="*/ 226 w 233"/>
              <a:gd name="T7" fmla="*/ 156 h 230"/>
              <a:gd name="T8" fmla="*/ 205 w 233"/>
              <a:gd name="T9" fmla="*/ 144 h 230"/>
              <a:gd name="T10" fmla="*/ 209 w 233"/>
              <a:gd name="T11" fmla="*/ 118 h 230"/>
              <a:gd name="T12" fmla="*/ 233 w 233"/>
              <a:gd name="T13" fmla="*/ 114 h 230"/>
              <a:gd name="T14" fmla="*/ 226 w 233"/>
              <a:gd name="T15" fmla="*/ 77 h 230"/>
              <a:gd name="T16" fmla="*/ 203 w 233"/>
              <a:gd name="T17" fmla="*/ 81 h 230"/>
              <a:gd name="T18" fmla="*/ 190 w 233"/>
              <a:gd name="T19" fmla="*/ 58 h 230"/>
              <a:gd name="T20" fmla="*/ 205 w 233"/>
              <a:gd name="T21" fmla="*/ 40 h 230"/>
              <a:gd name="T22" fmla="*/ 176 w 233"/>
              <a:gd name="T23" fmla="*/ 15 h 230"/>
              <a:gd name="T24" fmla="*/ 160 w 233"/>
              <a:gd name="T25" fmla="*/ 34 h 230"/>
              <a:gd name="T26" fmla="*/ 136 w 233"/>
              <a:gd name="T27" fmla="*/ 25 h 230"/>
              <a:gd name="T28" fmla="*/ 136 w 233"/>
              <a:gd name="T29" fmla="*/ 0 h 230"/>
              <a:gd name="T30" fmla="*/ 98 w 233"/>
              <a:gd name="T31" fmla="*/ 0 h 230"/>
              <a:gd name="T32" fmla="*/ 98 w 233"/>
              <a:gd name="T33" fmla="*/ 25 h 230"/>
              <a:gd name="T34" fmla="*/ 73 w 233"/>
              <a:gd name="T35" fmla="*/ 34 h 230"/>
              <a:gd name="T36" fmla="*/ 57 w 233"/>
              <a:gd name="T37" fmla="*/ 15 h 230"/>
              <a:gd name="T38" fmla="*/ 28 w 233"/>
              <a:gd name="T39" fmla="*/ 40 h 230"/>
              <a:gd name="T40" fmla="*/ 44 w 233"/>
              <a:gd name="T41" fmla="*/ 58 h 230"/>
              <a:gd name="T42" fmla="*/ 31 w 233"/>
              <a:gd name="T43" fmla="*/ 81 h 230"/>
              <a:gd name="T44" fmla="*/ 7 w 233"/>
              <a:gd name="T45" fmla="*/ 77 h 230"/>
              <a:gd name="T46" fmla="*/ 0 w 233"/>
              <a:gd name="T47" fmla="*/ 114 h 230"/>
              <a:gd name="T48" fmla="*/ 24 w 233"/>
              <a:gd name="T49" fmla="*/ 118 h 230"/>
              <a:gd name="T50" fmla="*/ 29 w 233"/>
              <a:gd name="T51" fmla="*/ 144 h 230"/>
              <a:gd name="T52" fmla="*/ 8 w 233"/>
              <a:gd name="T53" fmla="*/ 156 h 230"/>
              <a:gd name="T54" fmla="*/ 27 w 233"/>
              <a:gd name="T55" fmla="*/ 189 h 230"/>
              <a:gd name="T56" fmla="*/ 48 w 233"/>
              <a:gd name="T57" fmla="*/ 177 h 230"/>
              <a:gd name="T58" fmla="*/ 68 w 233"/>
              <a:gd name="T59" fmla="*/ 194 h 230"/>
              <a:gd name="T60" fmla="*/ 59 w 233"/>
              <a:gd name="T61" fmla="*/ 217 h 230"/>
              <a:gd name="T62" fmla="*/ 95 w 233"/>
              <a:gd name="T63" fmla="*/ 230 h 230"/>
              <a:gd name="T64" fmla="*/ 104 w 233"/>
              <a:gd name="T65" fmla="*/ 207 h 230"/>
              <a:gd name="T66" fmla="*/ 117 w 233"/>
              <a:gd name="T67" fmla="*/ 208 h 230"/>
              <a:gd name="T68" fmla="*/ 130 w 233"/>
              <a:gd name="T69" fmla="*/ 207 h 230"/>
              <a:gd name="T70" fmla="*/ 138 w 233"/>
              <a:gd name="T71" fmla="*/ 230 h 230"/>
              <a:gd name="T72" fmla="*/ 174 w 233"/>
              <a:gd name="T73" fmla="*/ 217 h 230"/>
              <a:gd name="T74" fmla="*/ 166 w 233"/>
              <a:gd name="T75" fmla="*/ 194 h 230"/>
              <a:gd name="T76" fmla="*/ 117 w 233"/>
              <a:gd name="T77" fmla="*/ 164 h 230"/>
              <a:gd name="T78" fmla="*/ 68 w 233"/>
              <a:gd name="T79" fmla="*/ 115 h 230"/>
              <a:gd name="T80" fmla="*/ 117 w 233"/>
              <a:gd name="T81" fmla="*/ 66 h 230"/>
              <a:gd name="T82" fmla="*/ 165 w 233"/>
              <a:gd name="T83" fmla="*/ 115 h 230"/>
              <a:gd name="T84" fmla="*/ 117 w 233"/>
              <a:gd name="T85" fmla="*/ 164 h 230"/>
              <a:gd name="T86" fmla="*/ 117 w 233"/>
              <a:gd name="T87" fmla="*/ 164 h 230"/>
              <a:gd name="T88" fmla="*/ 117 w 233"/>
              <a:gd name="T89" fmla="*/ 164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33" h="230">
                <a:moveTo>
                  <a:pt x="166" y="194"/>
                </a:moveTo>
                <a:cubicBezTo>
                  <a:pt x="173" y="189"/>
                  <a:pt x="180" y="184"/>
                  <a:pt x="186" y="177"/>
                </a:cubicBezTo>
                <a:cubicBezTo>
                  <a:pt x="207" y="189"/>
                  <a:pt x="207" y="189"/>
                  <a:pt x="207" y="189"/>
                </a:cubicBezTo>
                <a:cubicBezTo>
                  <a:pt x="226" y="156"/>
                  <a:pt x="226" y="156"/>
                  <a:pt x="226" y="156"/>
                </a:cubicBezTo>
                <a:cubicBezTo>
                  <a:pt x="205" y="144"/>
                  <a:pt x="205" y="144"/>
                  <a:pt x="205" y="144"/>
                </a:cubicBezTo>
                <a:cubicBezTo>
                  <a:pt x="207" y="136"/>
                  <a:pt x="209" y="127"/>
                  <a:pt x="209" y="118"/>
                </a:cubicBezTo>
                <a:cubicBezTo>
                  <a:pt x="233" y="114"/>
                  <a:pt x="233" y="114"/>
                  <a:pt x="233" y="114"/>
                </a:cubicBezTo>
                <a:cubicBezTo>
                  <a:pt x="226" y="77"/>
                  <a:pt x="226" y="77"/>
                  <a:pt x="226" y="77"/>
                </a:cubicBezTo>
                <a:cubicBezTo>
                  <a:pt x="203" y="81"/>
                  <a:pt x="203" y="81"/>
                  <a:pt x="203" y="81"/>
                </a:cubicBezTo>
                <a:cubicBezTo>
                  <a:pt x="199" y="73"/>
                  <a:pt x="195" y="65"/>
                  <a:pt x="190" y="58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176" y="15"/>
                  <a:pt x="176" y="15"/>
                  <a:pt x="176" y="15"/>
                </a:cubicBezTo>
                <a:cubicBezTo>
                  <a:pt x="160" y="34"/>
                  <a:pt x="160" y="34"/>
                  <a:pt x="160" y="34"/>
                </a:cubicBezTo>
                <a:cubicBezTo>
                  <a:pt x="153" y="30"/>
                  <a:pt x="144" y="26"/>
                  <a:pt x="136" y="25"/>
                </a:cubicBezTo>
                <a:cubicBezTo>
                  <a:pt x="136" y="0"/>
                  <a:pt x="136" y="0"/>
                  <a:pt x="136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25"/>
                  <a:pt x="98" y="25"/>
                  <a:pt x="98" y="25"/>
                </a:cubicBezTo>
                <a:cubicBezTo>
                  <a:pt x="89" y="26"/>
                  <a:pt x="81" y="30"/>
                  <a:pt x="73" y="34"/>
                </a:cubicBezTo>
                <a:cubicBezTo>
                  <a:pt x="57" y="15"/>
                  <a:pt x="57" y="15"/>
                  <a:pt x="57" y="15"/>
                </a:cubicBezTo>
                <a:cubicBezTo>
                  <a:pt x="28" y="40"/>
                  <a:pt x="28" y="40"/>
                  <a:pt x="28" y="40"/>
                </a:cubicBezTo>
                <a:cubicBezTo>
                  <a:pt x="44" y="58"/>
                  <a:pt x="44" y="58"/>
                  <a:pt x="44" y="58"/>
                </a:cubicBezTo>
                <a:cubicBezTo>
                  <a:pt x="38" y="65"/>
                  <a:pt x="34" y="73"/>
                  <a:pt x="31" y="81"/>
                </a:cubicBezTo>
                <a:cubicBezTo>
                  <a:pt x="7" y="77"/>
                  <a:pt x="7" y="77"/>
                  <a:pt x="7" y="77"/>
                </a:cubicBezTo>
                <a:cubicBezTo>
                  <a:pt x="0" y="114"/>
                  <a:pt x="0" y="114"/>
                  <a:pt x="0" y="114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24" y="127"/>
                  <a:pt x="26" y="136"/>
                  <a:pt x="29" y="144"/>
                </a:cubicBezTo>
                <a:cubicBezTo>
                  <a:pt x="8" y="156"/>
                  <a:pt x="8" y="156"/>
                  <a:pt x="8" y="156"/>
                </a:cubicBezTo>
                <a:cubicBezTo>
                  <a:pt x="27" y="189"/>
                  <a:pt x="27" y="189"/>
                  <a:pt x="27" y="189"/>
                </a:cubicBezTo>
                <a:cubicBezTo>
                  <a:pt x="48" y="177"/>
                  <a:pt x="48" y="177"/>
                  <a:pt x="48" y="177"/>
                </a:cubicBezTo>
                <a:cubicBezTo>
                  <a:pt x="54" y="184"/>
                  <a:pt x="60" y="189"/>
                  <a:pt x="68" y="194"/>
                </a:cubicBezTo>
                <a:cubicBezTo>
                  <a:pt x="59" y="217"/>
                  <a:pt x="59" y="217"/>
                  <a:pt x="59" y="217"/>
                </a:cubicBezTo>
                <a:cubicBezTo>
                  <a:pt x="95" y="230"/>
                  <a:pt x="95" y="230"/>
                  <a:pt x="95" y="230"/>
                </a:cubicBezTo>
                <a:cubicBezTo>
                  <a:pt x="104" y="207"/>
                  <a:pt x="104" y="207"/>
                  <a:pt x="104" y="207"/>
                </a:cubicBezTo>
                <a:cubicBezTo>
                  <a:pt x="108" y="208"/>
                  <a:pt x="112" y="208"/>
                  <a:pt x="117" y="208"/>
                </a:cubicBezTo>
                <a:cubicBezTo>
                  <a:pt x="121" y="208"/>
                  <a:pt x="125" y="208"/>
                  <a:pt x="130" y="207"/>
                </a:cubicBezTo>
                <a:cubicBezTo>
                  <a:pt x="138" y="230"/>
                  <a:pt x="138" y="230"/>
                  <a:pt x="138" y="230"/>
                </a:cubicBezTo>
                <a:cubicBezTo>
                  <a:pt x="174" y="217"/>
                  <a:pt x="174" y="217"/>
                  <a:pt x="174" y="217"/>
                </a:cubicBezTo>
                <a:lnTo>
                  <a:pt x="166" y="194"/>
                </a:lnTo>
                <a:close/>
                <a:moveTo>
                  <a:pt x="117" y="164"/>
                </a:moveTo>
                <a:cubicBezTo>
                  <a:pt x="90" y="164"/>
                  <a:pt x="68" y="142"/>
                  <a:pt x="68" y="115"/>
                </a:cubicBezTo>
                <a:cubicBezTo>
                  <a:pt x="68" y="88"/>
                  <a:pt x="90" y="66"/>
                  <a:pt x="117" y="66"/>
                </a:cubicBezTo>
                <a:cubicBezTo>
                  <a:pt x="144" y="66"/>
                  <a:pt x="165" y="88"/>
                  <a:pt x="165" y="115"/>
                </a:cubicBezTo>
                <a:cubicBezTo>
                  <a:pt x="165" y="142"/>
                  <a:pt x="144" y="164"/>
                  <a:pt x="117" y="164"/>
                </a:cubicBezTo>
                <a:close/>
                <a:moveTo>
                  <a:pt x="117" y="164"/>
                </a:moveTo>
                <a:cubicBezTo>
                  <a:pt x="117" y="164"/>
                  <a:pt x="117" y="164"/>
                  <a:pt x="117" y="164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1" name="Freeform 10"/>
          <p:cNvSpPr>
            <a:spLocks noEditPoints="1"/>
          </p:cNvSpPr>
          <p:nvPr/>
        </p:nvSpPr>
        <p:spPr bwMode="auto">
          <a:xfrm>
            <a:off x="7730574" y="4842587"/>
            <a:ext cx="755228" cy="778753"/>
          </a:xfrm>
          <a:custGeom>
            <a:avLst/>
            <a:gdLst>
              <a:gd name="T0" fmla="*/ 166 w 233"/>
              <a:gd name="T1" fmla="*/ 194 h 230"/>
              <a:gd name="T2" fmla="*/ 186 w 233"/>
              <a:gd name="T3" fmla="*/ 177 h 230"/>
              <a:gd name="T4" fmla="*/ 207 w 233"/>
              <a:gd name="T5" fmla="*/ 189 h 230"/>
              <a:gd name="T6" fmla="*/ 226 w 233"/>
              <a:gd name="T7" fmla="*/ 156 h 230"/>
              <a:gd name="T8" fmla="*/ 205 w 233"/>
              <a:gd name="T9" fmla="*/ 144 h 230"/>
              <a:gd name="T10" fmla="*/ 209 w 233"/>
              <a:gd name="T11" fmla="*/ 118 h 230"/>
              <a:gd name="T12" fmla="*/ 233 w 233"/>
              <a:gd name="T13" fmla="*/ 114 h 230"/>
              <a:gd name="T14" fmla="*/ 226 w 233"/>
              <a:gd name="T15" fmla="*/ 77 h 230"/>
              <a:gd name="T16" fmla="*/ 203 w 233"/>
              <a:gd name="T17" fmla="*/ 81 h 230"/>
              <a:gd name="T18" fmla="*/ 190 w 233"/>
              <a:gd name="T19" fmla="*/ 58 h 230"/>
              <a:gd name="T20" fmla="*/ 205 w 233"/>
              <a:gd name="T21" fmla="*/ 40 h 230"/>
              <a:gd name="T22" fmla="*/ 176 w 233"/>
              <a:gd name="T23" fmla="*/ 15 h 230"/>
              <a:gd name="T24" fmla="*/ 160 w 233"/>
              <a:gd name="T25" fmla="*/ 34 h 230"/>
              <a:gd name="T26" fmla="*/ 136 w 233"/>
              <a:gd name="T27" fmla="*/ 25 h 230"/>
              <a:gd name="T28" fmla="*/ 136 w 233"/>
              <a:gd name="T29" fmla="*/ 0 h 230"/>
              <a:gd name="T30" fmla="*/ 98 w 233"/>
              <a:gd name="T31" fmla="*/ 0 h 230"/>
              <a:gd name="T32" fmla="*/ 98 w 233"/>
              <a:gd name="T33" fmla="*/ 25 h 230"/>
              <a:gd name="T34" fmla="*/ 73 w 233"/>
              <a:gd name="T35" fmla="*/ 34 h 230"/>
              <a:gd name="T36" fmla="*/ 57 w 233"/>
              <a:gd name="T37" fmla="*/ 15 h 230"/>
              <a:gd name="T38" fmla="*/ 28 w 233"/>
              <a:gd name="T39" fmla="*/ 40 h 230"/>
              <a:gd name="T40" fmla="*/ 44 w 233"/>
              <a:gd name="T41" fmla="*/ 58 h 230"/>
              <a:gd name="T42" fmla="*/ 31 w 233"/>
              <a:gd name="T43" fmla="*/ 81 h 230"/>
              <a:gd name="T44" fmla="*/ 7 w 233"/>
              <a:gd name="T45" fmla="*/ 77 h 230"/>
              <a:gd name="T46" fmla="*/ 0 w 233"/>
              <a:gd name="T47" fmla="*/ 114 h 230"/>
              <a:gd name="T48" fmla="*/ 24 w 233"/>
              <a:gd name="T49" fmla="*/ 118 h 230"/>
              <a:gd name="T50" fmla="*/ 29 w 233"/>
              <a:gd name="T51" fmla="*/ 144 h 230"/>
              <a:gd name="T52" fmla="*/ 8 w 233"/>
              <a:gd name="T53" fmla="*/ 156 h 230"/>
              <a:gd name="T54" fmla="*/ 27 w 233"/>
              <a:gd name="T55" fmla="*/ 189 h 230"/>
              <a:gd name="T56" fmla="*/ 48 w 233"/>
              <a:gd name="T57" fmla="*/ 177 h 230"/>
              <a:gd name="T58" fmla="*/ 68 w 233"/>
              <a:gd name="T59" fmla="*/ 194 h 230"/>
              <a:gd name="T60" fmla="*/ 59 w 233"/>
              <a:gd name="T61" fmla="*/ 217 h 230"/>
              <a:gd name="T62" fmla="*/ 95 w 233"/>
              <a:gd name="T63" fmla="*/ 230 h 230"/>
              <a:gd name="T64" fmla="*/ 104 w 233"/>
              <a:gd name="T65" fmla="*/ 207 h 230"/>
              <a:gd name="T66" fmla="*/ 117 w 233"/>
              <a:gd name="T67" fmla="*/ 208 h 230"/>
              <a:gd name="T68" fmla="*/ 130 w 233"/>
              <a:gd name="T69" fmla="*/ 207 h 230"/>
              <a:gd name="T70" fmla="*/ 138 w 233"/>
              <a:gd name="T71" fmla="*/ 230 h 230"/>
              <a:gd name="T72" fmla="*/ 174 w 233"/>
              <a:gd name="T73" fmla="*/ 217 h 230"/>
              <a:gd name="T74" fmla="*/ 166 w 233"/>
              <a:gd name="T75" fmla="*/ 194 h 230"/>
              <a:gd name="T76" fmla="*/ 117 w 233"/>
              <a:gd name="T77" fmla="*/ 164 h 230"/>
              <a:gd name="T78" fmla="*/ 68 w 233"/>
              <a:gd name="T79" fmla="*/ 115 h 230"/>
              <a:gd name="T80" fmla="*/ 117 w 233"/>
              <a:gd name="T81" fmla="*/ 66 h 230"/>
              <a:gd name="T82" fmla="*/ 165 w 233"/>
              <a:gd name="T83" fmla="*/ 115 h 230"/>
              <a:gd name="T84" fmla="*/ 117 w 233"/>
              <a:gd name="T85" fmla="*/ 164 h 230"/>
              <a:gd name="T86" fmla="*/ 117 w 233"/>
              <a:gd name="T87" fmla="*/ 164 h 230"/>
              <a:gd name="T88" fmla="*/ 117 w 233"/>
              <a:gd name="T89" fmla="*/ 164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33" h="230">
                <a:moveTo>
                  <a:pt x="166" y="194"/>
                </a:moveTo>
                <a:cubicBezTo>
                  <a:pt x="173" y="189"/>
                  <a:pt x="180" y="184"/>
                  <a:pt x="186" y="177"/>
                </a:cubicBezTo>
                <a:cubicBezTo>
                  <a:pt x="207" y="189"/>
                  <a:pt x="207" y="189"/>
                  <a:pt x="207" y="189"/>
                </a:cubicBezTo>
                <a:cubicBezTo>
                  <a:pt x="226" y="156"/>
                  <a:pt x="226" y="156"/>
                  <a:pt x="226" y="156"/>
                </a:cubicBezTo>
                <a:cubicBezTo>
                  <a:pt x="205" y="144"/>
                  <a:pt x="205" y="144"/>
                  <a:pt x="205" y="144"/>
                </a:cubicBezTo>
                <a:cubicBezTo>
                  <a:pt x="207" y="136"/>
                  <a:pt x="209" y="127"/>
                  <a:pt x="209" y="118"/>
                </a:cubicBezTo>
                <a:cubicBezTo>
                  <a:pt x="233" y="114"/>
                  <a:pt x="233" y="114"/>
                  <a:pt x="233" y="114"/>
                </a:cubicBezTo>
                <a:cubicBezTo>
                  <a:pt x="226" y="77"/>
                  <a:pt x="226" y="77"/>
                  <a:pt x="226" y="77"/>
                </a:cubicBezTo>
                <a:cubicBezTo>
                  <a:pt x="203" y="81"/>
                  <a:pt x="203" y="81"/>
                  <a:pt x="203" y="81"/>
                </a:cubicBezTo>
                <a:cubicBezTo>
                  <a:pt x="199" y="73"/>
                  <a:pt x="195" y="65"/>
                  <a:pt x="190" y="58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176" y="15"/>
                  <a:pt x="176" y="15"/>
                  <a:pt x="176" y="15"/>
                </a:cubicBezTo>
                <a:cubicBezTo>
                  <a:pt x="160" y="34"/>
                  <a:pt x="160" y="34"/>
                  <a:pt x="160" y="34"/>
                </a:cubicBezTo>
                <a:cubicBezTo>
                  <a:pt x="153" y="30"/>
                  <a:pt x="144" y="26"/>
                  <a:pt x="136" y="25"/>
                </a:cubicBezTo>
                <a:cubicBezTo>
                  <a:pt x="136" y="0"/>
                  <a:pt x="136" y="0"/>
                  <a:pt x="136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25"/>
                  <a:pt x="98" y="25"/>
                  <a:pt x="98" y="25"/>
                </a:cubicBezTo>
                <a:cubicBezTo>
                  <a:pt x="89" y="26"/>
                  <a:pt x="81" y="30"/>
                  <a:pt x="73" y="34"/>
                </a:cubicBezTo>
                <a:cubicBezTo>
                  <a:pt x="57" y="15"/>
                  <a:pt x="57" y="15"/>
                  <a:pt x="57" y="15"/>
                </a:cubicBezTo>
                <a:cubicBezTo>
                  <a:pt x="28" y="40"/>
                  <a:pt x="28" y="40"/>
                  <a:pt x="28" y="40"/>
                </a:cubicBezTo>
                <a:cubicBezTo>
                  <a:pt x="44" y="58"/>
                  <a:pt x="44" y="58"/>
                  <a:pt x="44" y="58"/>
                </a:cubicBezTo>
                <a:cubicBezTo>
                  <a:pt x="38" y="65"/>
                  <a:pt x="34" y="73"/>
                  <a:pt x="31" y="81"/>
                </a:cubicBezTo>
                <a:cubicBezTo>
                  <a:pt x="7" y="77"/>
                  <a:pt x="7" y="77"/>
                  <a:pt x="7" y="77"/>
                </a:cubicBezTo>
                <a:cubicBezTo>
                  <a:pt x="0" y="114"/>
                  <a:pt x="0" y="114"/>
                  <a:pt x="0" y="114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24" y="127"/>
                  <a:pt x="26" y="136"/>
                  <a:pt x="29" y="144"/>
                </a:cubicBezTo>
                <a:cubicBezTo>
                  <a:pt x="8" y="156"/>
                  <a:pt x="8" y="156"/>
                  <a:pt x="8" y="156"/>
                </a:cubicBezTo>
                <a:cubicBezTo>
                  <a:pt x="27" y="189"/>
                  <a:pt x="27" y="189"/>
                  <a:pt x="27" y="189"/>
                </a:cubicBezTo>
                <a:cubicBezTo>
                  <a:pt x="48" y="177"/>
                  <a:pt x="48" y="177"/>
                  <a:pt x="48" y="177"/>
                </a:cubicBezTo>
                <a:cubicBezTo>
                  <a:pt x="54" y="184"/>
                  <a:pt x="60" y="189"/>
                  <a:pt x="68" y="194"/>
                </a:cubicBezTo>
                <a:cubicBezTo>
                  <a:pt x="59" y="217"/>
                  <a:pt x="59" y="217"/>
                  <a:pt x="59" y="217"/>
                </a:cubicBezTo>
                <a:cubicBezTo>
                  <a:pt x="95" y="230"/>
                  <a:pt x="95" y="230"/>
                  <a:pt x="95" y="230"/>
                </a:cubicBezTo>
                <a:cubicBezTo>
                  <a:pt x="104" y="207"/>
                  <a:pt x="104" y="207"/>
                  <a:pt x="104" y="207"/>
                </a:cubicBezTo>
                <a:cubicBezTo>
                  <a:pt x="108" y="208"/>
                  <a:pt x="112" y="208"/>
                  <a:pt x="117" y="208"/>
                </a:cubicBezTo>
                <a:cubicBezTo>
                  <a:pt x="121" y="208"/>
                  <a:pt x="125" y="208"/>
                  <a:pt x="130" y="207"/>
                </a:cubicBezTo>
                <a:cubicBezTo>
                  <a:pt x="138" y="230"/>
                  <a:pt x="138" y="230"/>
                  <a:pt x="138" y="230"/>
                </a:cubicBezTo>
                <a:cubicBezTo>
                  <a:pt x="174" y="217"/>
                  <a:pt x="174" y="217"/>
                  <a:pt x="174" y="217"/>
                </a:cubicBezTo>
                <a:lnTo>
                  <a:pt x="166" y="194"/>
                </a:lnTo>
                <a:close/>
                <a:moveTo>
                  <a:pt x="117" y="164"/>
                </a:moveTo>
                <a:cubicBezTo>
                  <a:pt x="90" y="164"/>
                  <a:pt x="68" y="142"/>
                  <a:pt x="68" y="115"/>
                </a:cubicBezTo>
                <a:cubicBezTo>
                  <a:pt x="68" y="88"/>
                  <a:pt x="90" y="66"/>
                  <a:pt x="117" y="66"/>
                </a:cubicBezTo>
                <a:cubicBezTo>
                  <a:pt x="144" y="66"/>
                  <a:pt x="165" y="88"/>
                  <a:pt x="165" y="115"/>
                </a:cubicBezTo>
                <a:cubicBezTo>
                  <a:pt x="165" y="142"/>
                  <a:pt x="144" y="164"/>
                  <a:pt x="117" y="164"/>
                </a:cubicBezTo>
                <a:close/>
                <a:moveTo>
                  <a:pt x="117" y="164"/>
                </a:moveTo>
                <a:cubicBezTo>
                  <a:pt x="117" y="164"/>
                  <a:pt x="117" y="164"/>
                  <a:pt x="117" y="164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Traditional Approach to Security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2411F40-BAB9-42B9-AEB4-BD3D6F1898E0}"/>
              </a:ext>
            </a:extLst>
          </p:cNvPr>
          <p:cNvSpPr txBox="1"/>
          <p:nvPr/>
        </p:nvSpPr>
        <p:spPr>
          <a:xfrm>
            <a:off x="279821" y="2306835"/>
            <a:ext cx="569579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PMingLiU" pitchFamily="18" charset="-120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“Security fix can cost you more $$$$”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6407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Traditional Approach – Project Phases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0E7419E-2BEA-4A93-AF30-733C71147CE0}"/>
              </a:ext>
            </a:extLst>
          </p:cNvPr>
          <p:cNvGrpSpPr/>
          <p:nvPr/>
        </p:nvGrpSpPr>
        <p:grpSpPr>
          <a:xfrm>
            <a:off x="976389" y="1148371"/>
            <a:ext cx="9556573" cy="5402900"/>
            <a:chOff x="976389" y="1148371"/>
            <a:chExt cx="8633233" cy="4422584"/>
          </a:xfrm>
        </p:grpSpPr>
        <p:graphicFrame>
          <p:nvGraphicFramePr>
            <p:cNvPr id="38" name="Content Placeholder 3">
              <a:extLst>
                <a:ext uri="{FF2B5EF4-FFF2-40B4-BE49-F238E27FC236}">
                  <a16:creationId xmlns:a16="http://schemas.microsoft.com/office/drawing/2014/main" id="{80D76EE6-9F88-4F42-925D-C5A6F9034F9C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76634920"/>
                </p:ext>
              </p:extLst>
            </p:nvPr>
          </p:nvGraphicFramePr>
          <p:xfrm>
            <a:off x="1246748" y="1148371"/>
            <a:ext cx="8309608" cy="6858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5D5BFF0-62D7-46B5-80F6-3A38831D0353}"/>
                </a:ext>
              </a:extLst>
            </p:cNvPr>
            <p:cNvSpPr/>
            <p:nvPr/>
          </p:nvSpPr>
          <p:spPr>
            <a:xfrm>
              <a:off x="1246747" y="1805595"/>
              <a:ext cx="1536307" cy="228600"/>
            </a:xfrm>
            <a:prstGeom prst="rect">
              <a:avLst/>
            </a:prstGeom>
            <a:gradFill flip="none" rotWithShape="1">
              <a:gsLst>
                <a:gs pos="0">
                  <a:srgbClr val="EFFFF5"/>
                </a:gs>
                <a:gs pos="32000">
                  <a:srgbClr val="C1FFDA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Requirements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A108C8E-14D4-498B-BD63-B77944A297CA}"/>
                </a:ext>
              </a:extLst>
            </p:cNvPr>
            <p:cNvSpPr/>
            <p:nvPr/>
          </p:nvSpPr>
          <p:spPr>
            <a:xfrm>
              <a:off x="2896185" y="1798451"/>
              <a:ext cx="1560925" cy="228600"/>
            </a:xfrm>
            <a:prstGeom prst="rect">
              <a:avLst/>
            </a:prstGeom>
            <a:gradFill flip="none" rotWithShape="1">
              <a:gsLst>
                <a:gs pos="0">
                  <a:srgbClr val="005BBB">
                    <a:tint val="66000"/>
                    <a:satMod val="160000"/>
                  </a:srgbClr>
                </a:gs>
                <a:gs pos="50000">
                  <a:srgbClr val="005BBB">
                    <a:tint val="44500"/>
                    <a:satMod val="160000"/>
                  </a:srgbClr>
                </a:gs>
                <a:gs pos="100000">
                  <a:srgbClr val="005BBB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Secure Design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0EF7936-CB49-42ED-A11F-D71B6DE52547}"/>
                </a:ext>
              </a:extLst>
            </p:cNvPr>
            <p:cNvSpPr/>
            <p:nvPr/>
          </p:nvSpPr>
          <p:spPr>
            <a:xfrm>
              <a:off x="4539274" y="1805595"/>
              <a:ext cx="1560338" cy="2286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Secure Build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BCAF55B-35A8-43DB-896E-E598FEAFA569}"/>
                </a:ext>
              </a:extLst>
            </p:cNvPr>
            <p:cNvSpPr/>
            <p:nvPr/>
          </p:nvSpPr>
          <p:spPr>
            <a:xfrm>
              <a:off x="6201212" y="1803162"/>
              <a:ext cx="1452879" cy="228600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Secure Testing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EBB33DD-3021-4554-BE12-B8544284D27F}"/>
                </a:ext>
              </a:extLst>
            </p:cNvPr>
            <p:cNvSpPr/>
            <p:nvPr/>
          </p:nvSpPr>
          <p:spPr>
            <a:xfrm>
              <a:off x="7742021" y="1788874"/>
              <a:ext cx="1565023" cy="228600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  <a:alpha val="99000"/>
                    <a:lumMod val="40000"/>
                    <a:lumOff val="60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</a:rPr>
                <a:t>Vulnerability Mgmt.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910233B-E99D-4216-A566-73080B0FB888}"/>
                </a:ext>
              </a:extLst>
            </p:cNvPr>
            <p:cNvGrpSpPr/>
            <p:nvPr/>
          </p:nvGrpSpPr>
          <p:grpSpPr>
            <a:xfrm>
              <a:off x="1207221" y="4929001"/>
              <a:ext cx="8402401" cy="641954"/>
              <a:chOff x="527287" y="4612480"/>
              <a:chExt cx="8402401" cy="64195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3B2AFC0-7959-4A3F-B3AF-356B9971A6E8}"/>
                  </a:ext>
                </a:extLst>
              </p:cNvPr>
              <p:cNvSpPr/>
              <p:nvPr/>
            </p:nvSpPr>
            <p:spPr>
              <a:xfrm>
                <a:off x="527287" y="4612480"/>
                <a:ext cx="8351618" cy="64195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92000"/>
                  </a:prstClr>
                </a:outerShdw>
              </a:effectLst>
            </p:spPr>
          </p:sp>
          <p:sp>
            <p:nvSpPr>
              <p:cNvPr id="50" name="Freeform 81">
                <a:extLst>
                  <a:ext uri="{FF2B5EF4-FFF2-40B4-BE49-F238E27FC236}">
                    <a16:creationId xmlns:a16="http://schemas.microsoft.com/office/drawing/2014/main" id="{699E915B-12B6-4D4A-94BB-E497D1B3A0C4}"/>
                  </a:ext>
                </a:extLst>
              </p:cNvPr>
              <p:cNvSpPr/>
              <p:nvPr/>
            </p:nvSpPr>
            <p:spPr>
              <a:xfrm>
                <a:off x="532908" y="4612480"/>
                <a:ext cx="5229552" cy="641954"/>
              </a:xfrm>
              <a:custGeom>
                <a:avLst/>
                <a:gdLst>
                  <a:gd name="connsiteX0" fmla="*/ 0 w 5229552"/>
                  <a:gd name="connsiteY0" fmla="*/ 0 h 641954"/>
                  <a:gd name="connsiteX1" fmla="*/ 4908575 w 5229552"/>
                  <a:gd name="connsiteY1" fmla="*/ 0 h 641954"/>
                  <a:gd name="connsiteX2" fmla="*/ 5229552 w 5229552"/>
                  <a:gd name="connsiteY2" fmla="*/ 320977 h 641954"/>
                  <a:gd name="connsiteX3" fmla="*/ 4908575 w 5229552"/>
                  <a:gd name="connsiteY3" fmla="*/ 641954 h 641954"/>
                  <a:gd name="connsiteX4" fmla="*/ 0 w 5229552"/>
                  <a:gd name="connsiteY4" fmla="*/ 641954 h 641954"/>
                  <a:gd name="connsiteX5" fmla="*/ 320977 w 5229552"/>
                  <a:gd name="connsiteY5" fmla="*/ 320977 h 641954"/>
                  <a:gd name="connsiteX6" fmla="*/ 0 w 5229552"/>
                  <a:gd name="connsiteY6" fmla="*/ 0 h 64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29552" h="641954">
                    <a:moveTo>
                      <a:pt x="0" y="0"/>
                    </a:moveTo>
                    <a:lnTo>
                      <a:pt x="4908575" y="0"/>
                    </a:lnTo>
                    <a:lnTo>
                      <a:pt x="5229552" y="320977"/>
                    </a:lnTo>
                    <a:lnTo>
                      <a:pt x="4908575" y="641954"/>
                    </a:lnTo>
                    <a:lnTo>
                      <a:pt x="0" y="641954"/>
                    </a:lnTo>
                    <a:lnTo>
                      <a:pt x="320977" y="3209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9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0982" tIns="13335" rIns="334312" bIns="13335" numCol="1" spcCol="1270" anchor="ctr" anchorCtr="0">
                <a:noAutofit/>
              </a:bodyPr>
              <a:lstStyle/>
              <a:p>
                <a:pPr lvl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kern="1200" dirty="0"/>
                  <a:t>Security </a:t>
                </a:r>
              </a:p>
              <a:p>
                <a:pPr lvl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kern="1200" dirty="0"/>
                  <a:t>Architecture</a:t>
                </a:r>
                <a:endParaRPr lang="en-US" sz="1000" b="1" kern="1200" dirty="0"/>
              </a:p>
            </p:txBody>
          </p:sp>
          <p:sp>
            <p:nvSpPr>
              <p:cNvPr id="51" name="Freeform 82">
                <a:extLst>
                  <a:ext uri="{FF2B5EF4-FFF2-40B4-BE49-F238E27FC236}">
                    <a16:creationId xmlns:a16="http://schemas.microsoft.com/office/drawing/2014/main" id="{D1885A2B-6D9A-4B6A-9E2B-688A391137C9}"/>
                  </a:ext>
                </a:extLst>
              </p:cNvPr>
              <p:cNvSpPr/>
              <p:nvPr/>
            </p:nvSpPr>
            <p:spPr>
              <a:xfrm>
                <a:off x="5498673" y="4612480"/>
                <a:ext cx="1837957" cy="641954"/>
              </a:xfrm>
              <a:custGeom>
                <a:avLst/>
                <a:gdLst>
                  <a:gd name="connsiteX0" fmla="*/ 0 w 1814724"/>
                  <a:gd name="connsiteY0" fmla="*/ 0 h 641954"/>
                  <a:gd name="connsiteX1" fmla="*/ 1493747 w 1814724"/>
                  <a:gd name="connsiteY1" fmla="*/ 0 h 641954"/>
                  <a:gd name="connsiteX2" fmla="*/ 1814724 w 1814724"/>
                  <a:gd name="connsiteY2" fmla="*/ 320977 h 641954"/>
                  <a:gd name="connsiteX3" fmla="*/ 1493747 w 1814724"/>
                  <a:gd name="connsiteY3" fmla="*/ 641954 h 641954"/>
                  <a:gd name="connsiteX4" fmla="*/ 0 w 1814724"/>
                  <a:gd name="connsiteY4" fmla="*/ 641954 h 641954"/>
                  <a:gd name="connsiteX5" fmla="*/ 320977 w 1814724"/>
                  <a:gd name="connsiteY5" fmla="*/ 320977 h 641954"/>
                  <a:gd name="connsiteX6" fmla="*/ 0 w 1814724"/>
                  <a:gd name="connsiteY6" fmla="*/ 0 h 64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14724" h="641954">
                    <a:moveTo>
                      <a:pt x="0" y="0"/>
                    </a:moveTo>
                    <a:lnTo>
                      <a:pt x="1493747" y="0"/>
                    </a:lnTo>
                    <a:lnTo>
                      <a:pt x="1814724" y="320977"/>
                    </a:lnTo>
                    <a:lnTo>
                      <a:pt x="1493747" y="641954"/>
                    </a:lnTo>
                    <a:lnTo>
                      <a:pt x="0" y="641954"/>
                    </a:lnTo>
                    <a:lnTo>
                      <a:pt x="320977" y="3209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7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alpha val="90000"/>
                  <a:hueOff val="0"/>
                  <a:satOff val="0"/>
                  <a:lumOff val="0"/>
                  <a:alphaOff val="-20000"/>
                </a:schemeClr>
              </a:fillRef>
              <a:effectRef idx="0">
                <a:schemeClr val="accent4">
                  <a:alpha val="90000"/>
                  <a:hueOff val="0"/>
                  <a:satOff val="0"/>
                  <a:lumOff val="0"/>
                  <a:alphaOff val="-2000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0982" tIns="13335" rIns="334312" bIns="13335" numCol="1" spcCol="1270" anchor="ctr" anchorCtr="0">
                <a:noAutofit/>
              </a:bodyPr>
              <a:lstStyle/>
              <a:p>
                <a:pPr lvl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kern="1200" dirty="0"/>
                  <a:t>Certification &amp;</a:t>
                </a:r>
              </a:p>
              <a:p>
                <a:pPr lvl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kern="1200" dirty="0"/>
                  <a:t> Accreditation</a:t>
                </a:r>
                <a:endParaRPr lang="en-US" sz="1000" b="1" kern="1200" dirty="0"/>
              </a:p>
            </p:txBody>
          </p:sp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5C93D2D8-D268-47D0-A46D-6384DBFCB869}"/>
                  </a:ext>
                </a:extLst>
              </p:cNvPr>
              <p:cNvSpPr/>
              <p:nvPr/>
            </p:nvSpPr>
            <p:spPr>
              <a:xfrm>
                <a:off x="7062087" y="4612480"/>
                <a:ext cx="1867601" cy="641954"/>
              </a:xfrm>
              <a:custGeom>
                <a:avLst/>
                <a:gdLst>
                  <a:gd name="connsiteX0" fmla="*/ 0 w 1762614"/>
                  <a:gd name="connsiteY0" fmla="*/ 0 h 641954"/>
                  <a:gd name="connsiteX1" fmla="*/ 1441637 w 1762614"/>
                  <a:gd name="connsiteY1" fmla="*/ 0 h 641954"/>
                  <a:gd name="connsiteX2" fmla="*/ 1762614 w 1762614"/>
                  <a:gd name="connsiteY2" fmla="*/ 320977 h 641954"/>
                  <a:gd name="connsiteX3" fmla="*/ 1441637 w 1762614"/>
                  <a:gd name="connsiteY3" fmla="*/ 641954 h 641954"/>
                  <a:gd name="connsiteX4" fmla="*/ 0 w 1762614"/>
                  <a:gd name="connsiteY4" fmla="*/ 641954 h 641954"/>
                  <a:gd name="connsiteX5" fmla="*/ 320977 w 1762614"/>
                  <a:gd name="connsiteY5" fmla="*/ 320977 h 641954"/>
                  <a:gd name="connsiteX6" fmla="*/ 0 w 1762614"/>
                  <a:gd name="connsiteY6" fmla="*/ 0 h 641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62614" h="641954">
                    <a:moveTo>
                      <a:pt x="0" y="0"/>
                    </a:moveTo>
                    <a:lnTo>
                      <a:pt x="1441637" y="0"/>
                    </a:lnTo>
                    <a:lnTo>
                      <a:pt x="1762614" y="320977"/>
                    </a:lnTo>
                    <a:lnTo>
                      <a:pt x="1441637" y="641954"/>
                    </a:lnTo>
                    <a:lnTo>
                      <a:pt x="0" y="641954"/>
                    </a:lnTo>
                    <a:lnTo>
                      <a:pt x="320977" y="32097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  <a:alpha val="50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alpha val="90000"/>
                  <a:hueOff val="0"/>
                  <a:satOff val="0"/>
                  <a:lumOff val="0"/>
                  <a:alphaOff val="-40000"/>
                </a:schemeClr>
              </a:fillRef>
              <a:effectRef idx="0">
                <a:schemeClr val="accent4">
                  <a:alpha val="90000"/>
                  <a:hueOff val="0"/>
                  <a:satOff val="0"/>
                  <a:lumOff val="0"/>
                  <a:alphaOff val="-4000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360982" tIns="13335" rIns="334312" bIns="13335" numCol="1" spcCol="1270" anchor="ctr" anchorCtr="0">
                <a:noAutofit/>
              </a:bodyPr>
              <a:lstStyle/>
              <a:p>
                <a:pPr lvl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kern="1200" dirty="0"/>
                  <a:t>Vulnerability</a:t>
                </a:r>
              </a:p>
              <a:p>
                <a:pPr lvl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b="1" kern="1200" dirty="0"/>
                  <a:t> Management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540A0FF-B920-4C7E-AC7A-C046A8D566DE}"/>
                </a:ext>
              </a:extLst>
            </p:cNvPr>
            <p:cNvSpPr txBox="1"/>
            <p:nvPr/>
          </p:nvSpPr>
          <p:spPr>
            <a:xfrm rot="16200000">
              <a:off x="664938" y="3262426"/>
              <a:ext cx="85373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900" b="1" dirty="0"/>
                <a:t>Activity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352B3BE-5597-4CF7-AE4C-2D313614B95E}"/>
                </a:ext>
              </a:extLst>
            </p:cNvPr>
            <p:cNvSpPr txBox="1"/>
            <p:nvPr/>
          </p:nvSpPr>
          <p:spPr>
            <a:xfrm rot="16200000">
              <a:off x="713889" y="2365747"/>
              <a:ext cx="755832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900" b="1" dirty="0"/>
                <a:t>Input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86E48D-9DBB-4AF3-ACE4-5327ED5C8862}"/>
                </a:ext>
              </a:extLst>
            </p:cNvPr>
            <p:cNvSpPr txBox="1"/>
            <p:nvPr/>
          </p:nvSpPr>
          <p:spPr>
            <a:xfrm rot="16200000">
              <a:off x="583123" y="4252577"/>
              <a:ext cx="1017366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sz="900" b="1" dirty="0"/>
                <a:t>Deliverables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80A411-E853-445C-B1AB-3470018061BF}"/>
                </a:ext>
              </a:extLst>
            </p:cNvPr>
            <p:cNvSpPr txBox="1"/>
            <p:nvPr/>
          </p:nvSpPr>
          <p:spPr>
            <a:xfrm>
              <a:off x="1246747" y="2103251"/>
              <a:ext cx="1561508" cy="750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/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Governance approvals</a:t>
              </a:r>
            </a:p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Project Data Sheet </a:t>
              </a:r>
            </a:p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Project Risk Profile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4C82E12-BE5C-4DEF-8B89-445F6D0FB820}"/>
                </a:ext>
              </a:extLst>
            </p:cNvPr>
            <p:cNvSpPr txBox="1"/>
            <p:nvPr/>
          </p:nvSpPr>
          <p:spPr>
            <a:xfrm>
              <a:off x="1250166" y="2922373"/>
              <a:ext cx="1536307" cy="881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>
              <a:defPPr>
                <a:defRPr lang="en-US"/>
              </a:defPPr>
              <a:lvl1pPr marL="57150" indent="-57150">
                <a:buFont typeface="Arial" pitchFamily="34" charset="0"/>
                <a:buChar char="•"/>
                <a:defRPr sz="1100"/>
              </a:lvl1pPr>
            </a:lstStyle>
            <a:p>
              <a:r>
                <a:rPr lang="fr-FR" sz="900" dirty="0"/>
                <a:t>Project Tiering Questionnaire</a:t>
              </a:r>
            </a:p>
            <a:p>
              <a:r>
                <a:rPr lang="fr-FR" sz="900" dirty="0"/>
                <a:t>Determine resiliency requirements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CAD05B8-50DB-406D-8AD0-A9DE42767AEF}"/>
                </a:ext>
              </a:extLst>
            </p:cNvPr>
            <p:cNvSpPr txBox="1"/>
            <p:nvPr/>
          </p:nvSpPr>
          <p:spPr>
            <a:xfrm>
              <a:off x="2896185" y="3859310"/>
              <a:ext cx="1560925" cy="101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>
              <a:defPPr>
                <a:defRPr lang="en-US"/>
              </a:defPPr>
              <a:lvl1pPr marL="57150" indent="-57150">
                <a:buFont typeface="Arial" pitchFamily="34" charset="0"/>
                <a:buChar char="•"/>
                <a:defRPr sz="1100"/>
              </a:lvl1pPr>
            </a:lstStyle>
            <a:p>
              <a:r>
                <a:rPr lang="en-US" sz="900" dirty="0"/>
                <a:t>Threat Model</a:t>
              </a:r>
            </a:p>
            <a:p>
              <a:r>
                <a:rPr lang="en-US" sz="900" dirty="0"/>
                <a:t>Security Requirements</a:t>
              </a:r>
            </a:p>
            <a:p>
              <a:r>
                <a:rPr lang="en-US" sz="900" dirty="0"/>
                <a:t>Security Architecture</a:t>
              </a:r>
            </a:p>
            <a:p>
              <a:r>
                <a:rPr lang="en-US" sz="900" dirty="0"/>
                <a:t>Security Controls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EB28D62-710C-46F2-8B06-CC029CE647B1}"/>
                </a:ext>
              </a:extLst>
            </p:cNvPr>
            <p:cNvSpPr txBox="1"/>
            <p:nvPr/>
          </p:nvSpPr>
          <p:spPr>
            <a:xfrm>
              <a:off x="4539274" y="3859310"/>
              <a:ext cx="1560338" cy="101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>
              <a:defPPr>
                <a:defRPr lang="en-US"/>
              </a:defPPr>
              <a:lvl1pPr marL="57150" indent="-57150">
                <a:buFont typeface="Arial" pitchFamily="34" charset="0"/>
                <a:buChar char="•"/>
                <a:defRPr sz="1100"/>
              </a:lvl1pPr>
            </a:lstStyle>
            <a:p>
              <a:r>
                <a:rPr lang="en-US" sz="900" dirty="0"/>
                <a:t>Risk-based Security Test Plan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07CB2D-CF23-4A10-A777-23622321745A}"/>
                </a:ext>
              </a:extLst>
            </p:cNvPr>
            <p:cNvSpPr txBox="1"/>
            <p:nvPr/>
          </p:nvSpPr>
          <p:spPr>
            <a:xfrm>
              <a:off x="6201212" y="3864021"/>
              <a:ext cx="1452879" cy="101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>
              <a:defPPr>
                <a:defRPr lang="en-US"/>
              </a:defPPr>
              <a:lvl1pPr marL="57150" indent="-57150">
                <a:buFont typeface="Arial" pitchFamily="34" charset="0"/>
                <a:buChar char="•"/>
                <a:defRPr sz="1100"/>
              </a:lvl1pPr>
            </a:lstStyle>
            <a:p>
              <a:r>
                <a:rPr lang="en-US" sz="900" dirty="0"/>
                <a:t>Test Results</a:t>
              </a:r>
            </a:p>
            <a:p>
              <a:r>
                <a:rPr lang="en-US" sz="900" dirty="0"/>
                <a:t>Accreditation &amp; Business Unit Signoff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5D989D-4219-40BA-B9F0-C82CEAEECCF1}"/>
                </a:ext>
              </a:extLst>
            </p:cNvPr>
            <p:cNvSpPr txBox="1"/>
            <p:nvPr/>
          </p:nvSpPr>
          <p:spPr>
            <a:xfrm>
              <a:off x="2896185" y="2103251"/>
              <a:ext cx="1560925" cy="750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/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Business Requirements </a:t>
              </a:r>
            </a:p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High Level Design</a:t>
              </a:r>
            </a:p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Data Model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F4E66D1-088C-4FC0-AE4A-FD119E966FB8}"/>
                </a:ext>
              </a:extLst>
            </p:cNvPr>
            <p:cNvSpPr txBox="1"/>
            <p:nvPr/>
          </p:nvSpPr>
          <p:spPr>
            <a:xfrm>
              <a:off x="4539274" y="2103251"/>
              <a:ext cx="1560338" cy="750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/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Low Level Design </a:t>
              </a:r>
            </a:p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Traceability Matrix (RTM)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8041BAD-640B-472C-ACFC-7EF559BDBFA8}"/>
                </a:ext>
              </a:extLst>
            </p:cNvPr>
            <p:cNvSpPr txBox="1"/>
            <p:nvPr/>
          </p:nvSpPr>
          <p:spPr>
            <a:xfrm>
              <a:off x="6201212" y="2107962"/>
              <a:ext cx="1452879" cy="750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/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Project Test Plan and Results</a:t>
              </a:r>
            </a:p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Security Scan Results</a:t>
              </a:r>
            </a:p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Testing environment</a:t>
              </a:r>
            </a:p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Additional docs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4350291-4D51-4C2B-8506-A34F2D9D23C6}"/>
                </a:ext>
              </a:extLst>
            </p:cNvPr>
            <p:cNvSpPr txBox="1"/>
            <p:nvPr/>
          </p:nvSpPr>
          <p:spPr>
            <a:xfrm>
              <a:off x="1246747" y="3859310"/>
              <a:ext cx="1536307" cy="101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>
              <a:defPPr>
                <a:defRPr lang="en-US"/>
              </a:defPPr>
              <a:lvl1pPr marL="57150" indent="-57150">
                <a:buFont typeface="Arial" pitchFamily="34" charset="0"/>
                <a:buChar char="•"/>
                <a:defRPr sz="1100"/>
              </a:lvl1pPr>
            </a:lstStyle>
            <a:p>
              <a:r>
                <a:rPr lang="en-US" sz="900" dirty="0"/>
                <a:t>Project Risk-Tiering</a:t>
              </a:r>
            </a:p>
            <a:p>
              <a:r>
                <a:rPr lang="en-US" sz="900" dirty="0"/>
                <a:t>Security Objectives</a:t>
              </a:r>
            </a:p>
            <a:p>
              <a:r>
                <a:rPr lang="en-US" sz="900" dirty="0"/>
                <a:t>Resiliency requirements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1ED49DE-6D2E-40DC-98E0-F8F53B91C23D}"/>
                </a:ext>
              </a:extLst>
            </p:cNvPr>
            <p:cNvSpPr txBox="1"/>
            <p:nvPr/>
          </p:nvSpPr>
          <p:spPr>
            <a:xfrm>
              <a:off x="2899604" y="2922373"/>
              <a:ext cx="1560925" cy="881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>
              <a:defPPr>
                <a:defRPr lang="en-US"/>
              </a:defPPr>
              <a:lvl1pPr marL="57150" indent="-57150">
                <a:buFont typeface="Arial" pitchFamily="34" charset="0"/>
                <a:buChar char="•"/>
                <a:defRPr sz="1100"/>
              </a:lvl1pPr>
            </a:lstStyle>
            <a:p>
              <a:r>
                <a:rPr lang="en-US" sz="900" dirty="0"/>
                <a:t>Threat Modeling</a:t>
              </a:r>
            </a:p>
            <a:p>
              <a:r>
                <a:rPr lang="en-US" sz="900" dirty="0"/>
                <a:t>Security Architecture Design Review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13E6A8A7-3C97-4F47-AF79-534A80DA73E7}"/>
                </a:ext>
              </a:extLst>
            </p:cNvPr>
            <p:cNvSpPr txBox="1"/>
            <p:nvPr/>
          </p:nvSpPr>
          <p:spPr>
            <a:xfrm>
              <a:off x="4542693" y="2922373"/>
              <a:ext cx="1560338" cy="881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>
              <a:defPPr>
                <a:defRPr lang="en-US"/>
              </a:defPPr>
              <a:lvl1pPr marL="57150" indent="-57150">
                <a:buFont typeface="Arial" pitchFamily="34" charset="0"/>
                <a:buChar char="•"/>
                <a:defRPr sz="1100"/>
              </a:lvl1pPr>
            </a:lstStyle>
            <a:p>
              <a:r>
                <a:rPr lang="en-US" sz="900" dirty="0"/>
                <a:t>Verify Security Requirements &amp; Controls</a:t>
              </a:r>
            </a:p>
            <a:p>
              <a:r>
                <a:rPr lang="en-US" sz="900" dirty="0"/>
                <a:t>Develop Security Test Plans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CD6BA1E-6EE6-4932-B9B4-F43DC1D371C2}"/>
                </a:ext>
              </a:extLst>
            </p:cNvPr>
            <p:cNvSpPr txBox="1"/>
            <p:nvPr/>
          </p:nvSpPr>
          <p:spPr>
            <a:xfrm>
              <a:off x="6204631" y="2927084"/>
              <a:ext cx="1452879" cy="881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>
              <a:defPPr>
                <a:defRPr lang="en-US"/>
              </a:defPPr>
              <a:lvl1pPr marL="57150" indent="-57150">
                <a:buFont typeface="Arial" pitchFamily="34" charset="0"/>
                <a:buChar char="•"/>
                <a:defRPr sz="1100"/>
              </a:lvl1pPr>
            </a:lstStyle>
            <a:p>
              <a:r>
                <a:rPr lang="en-US" sz="900" dirty="0"/>
                <a:t>System Certification &amp; Accreditation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7F5A3C9F-1688-423F-A546-548A466B5475}"/>
                </a:ext>
              </a:extLst>
            </p:cNvPr>
            <p:cNvSpPr txBox="1"/>
            <p:nvPr/>
          </p:nvSpPr>
          <p:spPr>
            <a:xfrm>
              <a:off x="7742021" y="3864021"/>
              <a:ext cx="1565023" cy="101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>
              <a:defPPr>
                <a:defRPr lang="en-US"/>
              </a:defPPr>
              <a:lvl1pPr marL="57150" indent="-57150">
                <a:buFont typeface="Arial" pitchFamily="34" charset="0"/>
                <a:buChar char="•"/>
                <a:defRPr sz="1100"/>
              </a:lvl1pPr>
            </a:lstStyle>
            <a:p>
              <a:r>
                <a:rPr lang="en-US" sz="900" dirty="0">
                  <a:solidFill>
                    <a:schemeClr val="tx1"/>
                  </a:solidFill>
                </a:rPr>
                <a:t>Scan reports</a:t>
              </a:r>
            </a:p>
            <a:p>
              <a:r>
                <a:rPr lang="en-US" sz="900" dirty="0">
                  <a:solidFill>
                    <a:schemeClr val="tx1"/>
                  </a:solidFill>
                </a:rPr>
                <a:t>Risk identification and mitigation</a:t>
              </a:r>
            </a:p>
            <a:p>
              <a:r>
                <a:rPr lang="en-US" sz="900" dirty="0">
                  <a:solidFill>
                    <a:schemeClr val="tx1"/>
                  </a:solidFill>
                </a:rPr>
                <a:t>Software vulnerability intelligence 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93296E9-D062-4EB2-AF3E-B142CFA5249F}"/>
                </a:ext>
              </a:extLst>
            </p:cNvPr>
            <p:cNvSpPr txBox="1"/>
            <p:nvPr/>
          </p:nvSpPr>
          <p:spPr>
            <a:xfrm>
              <a:off x="7742021" y="2107962"/>
              <a:ext cx="1565023" cy="7503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/>
            <a:p>
              <a:pPr marL="57150" indent="-57150">
                <a:buFont typeface="Arial" pitchFamily="34" charset="0"/>
                <a:buChar char="•"/>
              </a:pPr>
              <a:r>
                <a:rPr lang="en-US" sz="900" dirty="0"/>
                <a:t>Accreditation Decision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BF107D2-FBCD-4226-A152-BE1099BC247D}"/>
                </a:ext>
              </a:extLst>
            </p:cNvPr>
            <p:cNvSpPr txBox="1"/>
            <p:nvPr/>
          </p:nvSpPr>
          <p:spPr>
            <a:xfrm>
              <a:off x="7745440" y="2927084"/>
              <a:ext cx="1565023" cy="8813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tIns="91440" bIns="91440" rtlCol="0" anchor="ctr" anchorCtr="0">
              <a:noAutofit/>
            </a:bodyPr>
            <a:lstStyle>
              <a:defPPr>
                <a:defRPr lang="en-US"/>
              </a:defPPr>
              <a:lvl1pPr marL="57150" indent="-57150">
                <a:buFont typeface="Arial" pitchFamily="34" charset="0"/>
                <a:buChar char="•"/>
                <a:defRPr sz="1100"/>
              </a:lvl1pPr>
            </a:lstStyle>
            <a:p>
              <a:r>
                <a:rPr lang="en-US" sz="900" dirty="0"/>
                <a:t>Periodic Vulnerability assessments and management</a:t>
              </a:r>
            </a:p>
            <a:p>
              <a:r>
                <a:rPr lang="en-US" sz="900" dirty="0"/>
                <a:t>Incident Response</a:t>
              </a:r>
            </a:p>
            <a:p>
              <a:r>
                <a:rPr lang="en-US" sz="900" dirty="0"/>
                <a:t>Resiliency exercises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210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Traditional Approach ~Worked, Until …</a:t>
            </a:r>
          </a:p>
        </p:txBody>
      </p:sp>
      <p:pic>
        <p:nvPicPr>
          <p:cNvPr id="1026" name="Picture 2" descr="Image result for devops pipeline">
            <a:extLst>
              <a:ext uri="{FF2B5EF4-FFF2-40B4-BE49-F238E27FC236}">
                <a16:creationId xmlns:a16="http://schemas.microsoft.com/office/drawing/2014/main" id="{50BB6347-7BFD-427E-A9AF-E09E6473A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56" y="1735781"/>
            <a:ext cx="97536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ED047E-0269-43F9-9619-94775FBB32D5}"/>
              </a:ext>
            </a:extLst>
          </p:cNvPr>
          <p:cNvSpPr txBox="1"/>
          <p:nvPr/>
        </p:nvSpPr>
        <p:spPr>
          <a:xfrm>
            <a:off x="1840375" y="5810491"/>
            <a:ext cx="851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months and weeks, business wants changes to happen in days and hours. </a:t>
            </a:r>
          </a:p>
        </p:txBody>
      </p:sp>
    </p:spTree>
    <p:extLst>
      <p:ext uri="{BB962C8B-B14F-4D97-AF65-F5344CB8AC3E}">
        <p14:creationId xmlns:p14="http://schemas.microsoft.com/office/powerpoint/2010/main" val="162615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>
            <a:extLst>
              <a:ext uri="{FF2B5EF4-FFF2-40B4-BE49-F238E27FC236}">
                <a16:creationId xmlns:a16="http://schemas.microsoft.com/office/drawing/2014/main" id="{E5D7D908-0015-438D-8FD2-9D97A655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568" y="133449"/>
            <a:ext cx="11328400" cy="576262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Our Agile Approach to Security – Act I</a:t>
            </a:r>
          </a:p>
        </p:txBody>
      </p:sp>
      <p:sp>
        <p:nvSpPr>
          <p:cNvPr id="106" name="Content Placeholder 1">
            <a:extLst>
              <a:ext uri="{FF2B5EF4-FFF2-40B4-BE49-F238E27FC236}">
                <a16:creationId xmlns:a16="http://schemas.microsoft.com/office/drawing/2014/main" id="{F2CEB88E-039D-4918-B0DF-AC7FE398FFB7}"/>
              </a:ext>
            </a:extLst>
          </p:cNvPr>
          <p:cNvSpPr txBox="1">
            <a:spLocks/>
          </p:cNvSpPr>
          <p:nvPr/>
        </p:nvSpPr>
        <p:spPr>
          <a:xfrm>
            <a:off x="891822" y="853535"/>
            <a:ext cx="10950222" cy="512957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361950" indent="-3619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5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715963" indent="-354013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077913" indent="-361950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1431925" indent="-354013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23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23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23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23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23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rgbClr val="002345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558102D-C49C-4953-93A5-33A6A4ACFBED}"/>
              </a:ext>
            </a:extLst>
          </p:cNvPr>
          <p:cNvSpPr txBox="1"/>
          <p:nvPr/>
        </p:nvSpPr>
        <p:spPr>
          <a:xfrm>
            <a:off x="6186257" y="2385445"/>
            <a:ext cx="5992392" cy="223984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Automate manual &amp; repetitive testing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Address speed vs scalability vs quality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Streamline end-to-end testing 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PMingLiU" pitchFamily="18" charset="-120"/>
                <a:cs typeface="+mn-cs"/>
              </a:rPr>
              <a:t>Faster accreditation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FE63E860-B655-41DF-BF57-B4A8E9733ADC}"/>
              </a:ext>
            </a:extLst>
          </p:cNvPr>
          <p:cNvSpPr/>
          <p:nvPr/>
        </p:nvSpPr>
        <p:spPr>
          <a:xfrm>
            <a:off x="327033" y="2208016"/>
            <a:ext cx="1976386" cy="243309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6A030F94-1CFA-4061-B943-6BEFEBF038B5}"/>
              </a:ext>
            </a:extLst>
          </p:cNvPr>
          <p:cNvSpPr/>
          <p:nvPr/>
        </p:nvSpPr>
        <p:spPr>
          <a:xfrm>
            <a:off x="3881702" y="2249612"/>
            <a:ext cx="2109757" cy="243309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A35EA1B-8489-4975-AF28-8F6CE4BFCADC}"/>
              </a:ext>
            </a:extLst>
          </p:cNvPr>
          <p:cNvSpPr/>
          <p:nvPr/>
        </p:nvSpPr>
        <p:spPr>
          <a:xfrm>
            <a:off x="1952417" y="4083910"/>
            <a:ext cx="2160167" cy="235527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45CA4A8C-3F36-4795-A5AC-D0F7B04D2B84}"/>
              </a:ext>
            </a:extLst>
          </p:cNvPr>
          <p:cNvGrpSpPr/>
          <p:nvPr/>
        </p:nvGrpSpPr>
        <p:grpSpPr>
          <a:xfrm>
            <a:off x="215777" y="2184728"/>
            <a:ext cx="1759484" cy="2257608"/>
            <a:chOff x="1989138" y="-95250"/>
            <a:chExt cx="5578475" cy="6853238"/>
          </a:xfrm>
        </p:grpSpPr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D32797C6-3F33-4530-A2D3-3DB4DBE51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138" y="-95250"/>
              <a:ext cx="2408238" cy="2362200"/>
            </a:xfrm>
            <a:custGeom>
              <a:avLst/>
              <a:gdLst>
                <a:gd name="T0" fmla="*/ 836 w 1517"/>
                <a:gd name="T1" fmla="*/ 2 h 1488"/>
                <a:gd name="T2" fmla="*/ 984 w 1517"/>
                <a:gd name="T3" fmla="*/ 23 h 1488"/>
                <a:gd name="T4" fmla="*/ 1120 w 1517"/>
                <a:gd name="T5" fmla="*/ 65 h 1488"/>
                <a:gd name="T6" fmla="*/ 1240 w 1517"/>
                <a:gd name="T7" fmla="*/ 124 h 1488"/>
                <a:gd name="T8" fmla="*/ 1342 w 1517"/>
                <a:gd name="T9" fmla="*/ 197 h 1488"/>
                <a:gd name="T10" fmla="*/ 1425 w 1517"/>
                <a:gd name="T11" fmla="*/ 285 h 1488"/>
                <a:gd name="T12" fmla="*/ 1483 w 1517"/>
                <a:gd name="T13" fmla="*/ 382 h 1488"/>
                <a:gd name="T14" fmla="*/ 1513 w 1517"/>
                <a:gd name="T15" fmla="*/ 489 h 1488"/>
                <a:gd name="T16" fmla="*/ 1513 w 1517"/>
                <a:gd name="T17" fmla="*/ 602 h 1488"/>
                <a:gd name="T18" fmla="*/ 1480 w 1517"/>
                <a:gd name="T19" fmla="*/ 712 h 1488"/>
                <a:gd name="T20" fmla="*/ 1418 w 1517"/>
                <a:gd name="T21" fmla="*/ 813 h 1488"/>
                <a:gd name="T22" fmla="*/ 1332 w 1517"/>
                <a:gd name="T23" fmla="*/ 900 h 1488"/>
                <a:gd name="T24" fmla="*/ 1223 w 1517"/>
                <a:gd name="T25" fmla="*/ 975 h 1488"/>
                <a:gd name="T26" fmla="*/ 1096 w 1517"/>
                <a:gd name="T27" fmla="*/ 1032 h 1488"/>
                <a:gd name="T28" fmla="*/ 890 w 1517"/>
                <a:gd name="T29" fmla="*/ 1488 h 1488"/>
                <a:gd name="T30" fmla="*/ 824 w 1517"/>
                <a:gd name="T31" fmla="*/ 1087 h 1488"/>
                <a:gd name="T32" fmla="*/ 680 w 1517"/>
                <a:gd name="T33" fmla="*/ 1087 h 1488"/>
                <a:gd name="T34" fmla="*/ 532 w 1517"/>
                <a:gd name="T35" fmla="*/ 1065 h 1488"/>
                <a:gd name="T36" fmla="*/ 396 w 1517"/>
                <a:gd name="T37" fmla="*/ 1025 h 1488"/>
                <a:gd name="T38" fmla="*/ 276 w 1517"/>
                <a:gd name="T39" fmla="*/ 966 h 1488"/>
                <a:gd name="T40" fmla="*/ 172 w 1517"/>
                <a:gd name="T41" fmla="*/ 891 h 1488"/>
                <a:gd name="T42" fmla="*/ 91 w 1517"/>
                <a:gd name="T43" fmla="*/ 805 h 1488"/>
                <a:gd name="T44" fmla="*/ 34 w 1517"/>
                <a:gd name="T45" fmla="*/ 707 h 1488"/>
                <a:gd name="T46" fmla="*/ 4 w 1517"/>
                <a:gd name="T47" fmla="*/ 600 h 1488"/>
                <a:gd name="T48" fmla="*/ 4 w 1517"/>
                <a:gd name="T49" fmla="*/ 489 h 1488"/>
                <a:gd name="T50" fmla="*/ 34 w 1517"/>
                <a:gd name="T51" fmla="*/ 382 h 1488"/>
                <a:gd name="T52" fmla="*/ 91 w 1517"/>
                <a:gd name="T53" fmla="*/ 285 h 1488"/>
                <a:gd name="T54" fmla="*/ 172 w 1517"/>
                <a:gd name="T55" fmla="*/ 197 h 1488"/>
                <a:gd name="T56" fmla="*/ 276 w 1517"/>
                <a:gd name="T57" fmla="*/ 124 h 1488"/>
                <a:gd name="T58" fmla="*/ 396 w 1517"/>
                <a:gd name="T59" fmla="*/ 65 h 1488"/>
                <a:gd name="T60" fmla="*/ 532 w 1517"/>
                <a:gd name="T61" fmla="*/ 23 h 1488"/>
                <a:gd name="T62" fmla="*/ 680 w 1517"/>
                <a:gd name="T63" fmla="*/ 2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17" h="1488">
                  <a:moveTo>
                    <a:pt x="757" y="0"/>
                  </a:moveTo>
                  <a:lnTo>
                    <a:pt x="836" y="2"/>
                  </a:lnTo>
                  <a:lnTo>
                    <a:pt x="911" y="10"/>
                  </a:lnTo>
                  <a:lnTo>
                    <a:pt x="984" y="23"/>
                  </a:lnTo>
                  <a:lnTo>
                    <a:pt x="1053" y="42"/>
                  </a:lnTo>
                  <a:lnTo>
                    <a:pt x="1120" y="65"/>
                  </a:lnTo>
                  <a:lnTo>
                    <a:pt x="1181" y="93"/>
                  </a:lnTo>
                  <a:lnTo>
                    <a:pt x="1240" y="124"/>
                  </a:lnTo>
                  <a:lnTo>
                    <a:pt x="1294" y="159"/>
                  </a:lnTo>
                  <a:lnTo>
                    <a:pt x="1342" y="197"/>
                  </a:lnTo>
                  <a:lnTo>
                    <a:pt x="1387" y="239"/>
                  </a:lnTo>
                  <a:lnTo>
                    <a:pt x="1425" y="285"/>
                  </a:lnTo>
                  <a:lnTo>
                    <a:pt x="1456" y="332"/>
                  </a:lnTo>
                  <a:lnTo>
                    <a:pt x="1483" y="382"/>
                  </a:lnTo>
                  <a:lnTo>
                    <a:pt x="1501" y="434"/>
                  </a:lnTo>
                  <a:lnTo>
                    <a:pt x="1513" y="489"/>
                  </a:lnTo>
                  <a:lnTo>
                    <a:pt x="1517" y="544"/>
                  </a:lnTo>
                  <a:lnTo>
                    <a:pt x="1513" y="602"/>
                  </a:lnTo>
                  <a:lnTo>
                    <a:pt x="1500" y="658"/>
                  </a:lnTo>
                  <a:lnTo>
                    <a:pt x="1480" y="712"/>
                  </a:lnTo>
                  <a:lnTo>
                    <a:pt x="1452" y="763"/>
                  </a:lnTo>
                  <a:lnTo>
                    <a:pt x="1418" y="813"/>
                  </a:lnTo>
                  <a:lnTo>
                    <a:pt x="1379" y="858"/>
                  </a:lnTo>
                  <a:lnTo>
                    <a:pt x="1332" y="900"/>
                  </a:lnTo>
                  <a:lnTo>
                    <a:pt x="1281" y="940"/>
                  </a:lnTo>
                  <a:lnTo>
                    <a:pt x="1223" y="975"/>
                  </a:lnTo>
                  <a:lnTo>
                    <a:pt x="1162" y="1006"/>
                  </a:lnTo>
                  <a:lnTo>
                    <a:pt x="1096" y="1032"/>
                  </a:lnTo>
                  <a:lnTo>
                    <a:pt x="1027" y="1055"/>
                  </a:lnTo>
                  <a:lnTo>
                    <a:pt x="890" y="1488"/>
                  </a:lnTo>
                  <a:lnTo>
                    <a:pt x="890" y="1082"/>
                  </a:lnTo>
                  <a:lnTo>
                    <a:pt x="824" y="1087"/>
                  </a:lnTo>
                  <a:lnTo>
                    <a:pt x="757" y="1090"/>
                  </a:lnTo>
                  <a:lnTo>
                    <a:pt x="680" y="1087"/>
                  </a:lnTo>
                  <a:lnTo>
                    <a:pt x="606" y="1080"/>
                  </a:lnTo>
                  <a:lnTo>
                    <a:pt x="532" y="1065"/>
                  </a:lnTo>
                  <a:lnTo>
                    <a:pt x="463" y="1047"/>
                  </a:lnTo>
                  <a:lnTo>
                    <a:pt x="396" y="1025"/>
                  </a:lnTo>
                  <a:lnTo>
                    <a:pt x="335" y="997"/>
                  </a:lnTo>
                  <a:lnTo>
                    <a:pt x="276" y="966"/>
                  </a:lnTo>
                  <a:lnTo>
                    <a:pt x="222" y="930"/>
                  </a:lnTo>
                  <a:lnTo>
                    <a:pt x="172" y="891"/>
                  </a:lnTo>
                  <a:lnTo>
                    <a:pt x="129" y="849"/>
                  </a:lnTo>
                  <a:lnTo>
                    <a:pt x="91" y="805"/>
                  </a:lnTo>
                  <a:lnTo>
                    <a:pt x="60" y="758"/>
                  </a:lnTo>
                  <a:lnTo>
                    <a:pt x="34" y="707"/>
                  </a:lnTo>
                  <a:lnTo>
                    <a:pt x="15" y="654"/>
                  </a:lnTo>
                  <a:lnTo>
                    <a:pt x="4" y="600"/>
                  </a:lnTo>
                  <a:lnTo>
                    <a:pt x="0" y="544"/>
                  </a:lnTo>
                  <a:lnTo>
                    <a:pt x="4" y="489"/>
                  </a:lnTo>
                  <a:lnTo>
                    <a:pt x="15" y="434"/>
                  </a:lnTo>
                  <a:lnTo>
                    <a:pt x="34" y="382"/>
                  </a:lnTo>
                  <a:lnTo>
                    <a:pt x="60" y="332"/>
                  </a:lnTo>
                  <a:lnTo>
                    <a:pt x="91" y="285"/>
                  </a:lnTo>
                  <a:lnTo>
                    <a:pt x="129" y="239"/>
                  </a:lnTo>
                  <a:lnTo>
                    <a:pt x="172" y="197"/>
                  </a:lnTo>
                  <a:lnTo>
                    <a:pt x="222" y="159"/>
                  </a:lnTo>
                  <a:lnTo>
                    <a:pt x="276" y="124"/>
                  </a:lnTo>
                  <a:lnTo>
                    <a:pt x="335" y="93"/>
                  </a:lnTo>
                  <a:lnTo>
                    <a:pt x="396" y="65"/>
                  </a:lnTo>
                  <a:lnTo>
                    <a:pt x="463" y="42"/>
                  </a:lnTo>
                  <a:lnTo>
                    <a:pt x="532" y="23"/>
                  </a:lnTo>
                  <a:lnTo>
                    <a:pt x="606" y="10"/>
                  </a:lnTo>
                  <a:lnTo>
                    <a:pt x="680" y="2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40D2F1D0-A197-4C37-A535-3C2E0A2C2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685925"/>
              <a:ext cx="214313" cy="331788"/>
            </a:xfrm>
            <a:custGeom>
              <a:avLst/>
              <a:gdLst>
                <a:gd name="T0" fmla="*/ 69 w 135"/>
                <a:gd name="T1" fmla="*/ 1 h 209"/>
                <a:gd name="T2" fmla="*/ 97 w 135"/>
                <a:gd name="T3" fmla="*/ 9 h 209"/>
                <a:gd name="T4" fmla="*/ 123 w 135"/>
                <a:gd name="T5" fmla="*/ 22 h 209"/>
                <a:gd name="T6" fmla="*/ 135 w 135"/>
                <a:gd name="T7" fmla="*/ 44 h 209"/>
                <a:gd name="T8" fmla="*/ 131 w 135"/>
                <a:gd name="T9" fmla="*/ 64 h 209"/>
                <a:gd name="T10" fmla="*/ 120 w 135"/>
                <a:gd name="T11" fmla="*/ 73 h 209"/>
                <a:gd name="T12" fmla="*/ 114 w 135"/>
                <a:gd name="T13" fmla="*/ 74 h 209"/>
                <a:gd name="T14" fmla="*/ 118 w 135"/>
                <a:gd name="T15" fmla="*/ 81 h 209"/>
                <a:gd name="T16" fmla="*/ 123 w 135"/>
                <a:gd name="T17" fmla="*/ 96 h 209"/>
                <a:gd name="T18" fmla="*/ 119 w 135"/>
                <a:gd name="T19" fmla="*/ 112 h 209"/>
                <a:gd name="T20" fmla="*/ 114 w 135"/>
                <a:gd name="T21" fmla="*/ 120 h 209"/>
                <a:gd name="T22" fmla="*/ 107 w 135"/>
                <a:gd name="T23" fmla="*/ 124 h 209"/>
                <a:gd name="T24" fmla="*/ 105 w 135"/>
                <a:gd name="T25" fmla="*/ 125 h 209"/>
                <a:gd name="T26" fmla="*/ 109 w 135"/>
                <a:gd name="T27" fmla="*/ 132 h 209"/>
                <a:gd name="T28" fmla="*/ 109 w 135"/>
                <a:gd name="T29" fmla="*/ 151 h 209"/>
                <a:gd name="T30" fmla="*/ 98 w 135"/>
                <a:gd name="T31" fmla="*/ 166 h 209"/>
                <a:gd name="T32" fmla="*/ 84 w 135"/>
                <a:gd name="T33" fmla="*/ 171 h 209"/>
                <a:gd name="T34" fmla="*/ 82 w 135"/>
                <a:gd name="T35" fmla="*/ 174 h 209"/>
                <a:gd name="T36" fmla="*/ 85 w 135"/>
                <a:gd name="T37" fmla="*/ 191 h 209"/>
                <a:gd name="T38" fmla="*/ 80 w 135"/>
                <a:gd name="T39" fmla="*/ 206 h 209"/>
                <a:gd name="T40" fmla="*/ 60 w 135"/>
                <a:gd name="T41" fmla="*/ 208 h 209"/>
                <a:gd name="T42" fmla="*/ 31 w 135"/>
                <a:gd name="T43" fmla="*/ 202 h 209"/>
                <a:gd name="T44" fmla="*/ 9 w 135"/>
                <a:gd name="T45" fmla="*/ 196 h 209"/>
                <a:gd name="T46" fmla="*/ 8 w 135"/>
                <a:gd name="T47" fmla="*/ 195 h 209"/>
                <a:gd name="T48" fmla="*/ 4 w 135"/>
                <a:gd name="T49" fmla="*/ 189 h 209"/>
                <a:gd name="T50" fmla="*/ 1 w 135"/>
                <a:gd name="T51" fmla="*/ 183 h 209"/>
                <a:gd name="T52" fmla="*/ 7 w 135"/>
                <a:gd name="T53" fmla="*/ 170 h 209"/>
                <a:gd name="T54" fmla="*/ 13 w 135"/>
                <a:gd name="T55" fmla="*/ 162 h 209"/>
                <a:gd name="T56" fmla="*/ 9 w 135"/>
                <a:gd name="T57" fmla="*/ 157 h 209"/>
                <a:gd name="T58" fmla="*/ 1 w 135"/>
                <a:gd name="T59" fmla="*/ 146 h 209"/>
                <a:gd name="T60" fmla="*/ 3 w 135"/>
                <a:gd name="T61" fmla="*/ 130 h 209"/>
                <a:gd name="T62" fmla="*/ 13 w 135"/>
                <a:gd name="T63" fmla="*/ 117 h 209"/>
                <a:gd name="T64" fmla="*/ 13 w 135"/>
                <a:gd name="T65" fmla="*/ 112 h 209"/>
                <a:gd name="T66" fmla="*/ 4 w 135"/>
                <a:gd name="T67" fmla="*/ 98 h 209"/>
                <a:gd name="T68" fmla="*/ 1 w 135"/>
                <a:gd name="T69" fmla="*/ 78 h 209"/>
                <a:gd name="T70" fmla="*/ 14 w 135"/>
                <a:gd name="T71" fmla="*/ 61 h 209"/>
                <a:gd name="T72" fmla="*/ 24 w 135"/>
                <a:gd name="T73" fmla="*/ 54 h 209"/>
                <a:gd name="T74" fmla="*/ 20 w 135"/>
                <a:gd name="T75" fmla="*/ 48 h 209"/>
                <a:gd name="T76" fmla="*/ 13 w 135"/>
                <a:gd name="T77" fmla="*/ 31 h 209"/>
                <a:gd name="T78" fmla="*/ 13 w 135"/>
                <a:gd name="T79" fmla="*/ 14 h 209"/>
                <a:gd name="T80" fmla="*/ 27 w 135"/>
                <a:gd name="T81" fmla="*/ 3 h 209"/>
                <a:gd name="T82" fmla="*/ 54 w 135"/>
                <a:gd name="T8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5" h="209">
                  <a:moveTo>
                    <a:pt x="54" y="0"/>
                  </a:moveTo>
                  <a:lnTo>
                    <a:pt x="69" y="1"/>
                  </a:lnTo>
                  <a:lnTo>
                    <a:pt x="84" y="3"/>
                  </a:lnTo>
                  <a:lnTo>
                    <a:pt x="97" y="9"/>
                  </a:lnTo>
                  <a:lnTo>
                    <a:pt x="111" y="14"/>
                  </a:lnTo>
                  <a:lnTo>
                    <a:pt x="123" y="22"/>
                  </a:lnTo>
                  <a:lnTo>
                    <a:pt x="131" y="32"/>
                  </a:lnTo>
                  <a:lnTo>
                    <a:pt x="135" y="44"/>
                  </a:lnTo>
                  <a:lnTo>
                    <a:pt x="135" y="54"/>
                  </a:lnTo>
                  <a:lnTo>
                    <a:pt x="131" y="64"/>
                  </a:lnTo>
                  <a:lnTo>
                    <a:pt x="126" y="69"/>
                  </a:lnTo>
                  <a:lnTo>
                    <a:pt x="120" y="73"/>
                  </a:lnTo>
                  <a:lnTo>
                    <a:pt x="115" y="74"/>
                  </a:lnTo>
                  <a:lnTo>
                    <a:pt x="114" y="74"/>
                  </a:lnTo>
                  <a:lnTo>
                    <a:pt x="115" y="77"/>
                  </a:lnTo>
                  <a:lnTo>
                    <a:pt x="118" y="81"/>
                  </a:lnTo>
                  <a:lnTo>
                    <a:pt x="122" y="89"/>
                  </a:lnTo>
                  <a:lnTo>
                    <a:pt x="123" y="96"/>
                  </a:lnTo>
                  <a:lnTo>
                    <a:pt x="122" y="106"/>
                  </a:lnTo>
                  <a:lnTo>
                    <a:pt x="119" y="112"/>
                  </a:lnTo>
                  <a:lnTo>
                    <a:pt x="116" y="116"/>
                  </a:lnTo>
                  <a:lnTo>
                    <a:pt x="114" y="120"/>
                  </a:lnTo>
                  <a:lnTo>
                    <a:pt x="110" y="123"/>
                  </a:lnTo>
                  <a:lnTo>
                    <a:pt x="107" y="124"/>
                  </a:lnTo>
                  <a:lnTo>
                    <a:pt x="106" y="125"/>
                  </a:lnTo>
                  <a:lnTo>
                    <a:pt x="105" y="125"/>
                  </a:lnTo>
                  <a:lnTo>
                    <a:pt x="106" y="126"/>
                  </a:lnTo>
                  <a:lnTo>
                    <a:pt x="109" y="132"/>
                  </a:lnTo>
                  <a:lnTo>
                    <a:pt x="110" y="140"/>
                  </a:lnTo>
                  <a:lnTo>
                    <a:pt x="109" y="151"/>
                  </a:lnTo>
                  <a:lnTo>
                    <a:pt x="105" y="159"/>
                  </a:lnTo>
                  <a:lnTo>
                    <a:pt x="98" y="166"/>
                  </a:lnTo>
                  <a:lnTo>
                    <a:pt x="90" y="168"/>
                  </a:lnTo>
                  <a:lnTo>
                    <a:pt x="84" y="171"/>
                  </a:lnTo>
                  <a:lnTo>
                    <a:pt x="81" y="171"/>
                  </a:lnTo>
                  <a:lnTo>
                    <a:pt x="82" y="174"/>
                  </a:lnTo>
                  <a:lnTo>
                    <a:pt x="84" y="181"/>
                  </a:lnTo>
                  <a:lnTo>
                    <a:pt x="85" y="191"/>
                  </a:lnTo>
                  <a:lnTo>
                    <a:pt x="84" y="200"/>
                  </a:lnTo>
                  <a:lnTo>
                    <a:pt x="80" y="206"/>
                  </a:lnTo>
                  <a:lnTo>
                    <a:pt x="72" y="209"/>
                  </a:lnTo>
                  <a:lnTo>
                    <a:pt x="60" y="208"/>
                  </a:lnTo>
                  <a:lnTo>
                    <a:pt x="46" y="205"/>
                  </a:lnTo>
                  <a:lnTo>
                    <a:pt x="31" y="202"/>
                  </a:lnTo>
                  <a:lnTo>
                    <a:pt x="20" y="198"/>
                  </a:lnTo>
                  <a:lnTo>
                    <a:pt x="9" y="196"/>
                  </a:lnTo>
                  <a:lnTo>
                    <a:pt x="9" y="196"/>
                  </a:lnTo>
                  <a:lnTo>
                    <a:pt x="8" y="195"/>
                  </a:lnTo>
                  <a:lnTo>
                    <a:pt x="5" y="192"/>
                  </a:lnTo>
                  <a:lnTo>
                    <a:pt x="4" y="189"/>
                  </a:lnTo>
                  <a:lnTo>
                    <a:pt x="3" y="187"/>
                  </a:lnTo>
                  <a:lnTo>
                    <a:pt x="1" y="183"/>
                  </a:lnTo>
                  <a:lnTo>
                    <a:pt x="3" y="176"/>
                  </a:lnTo>
                  <a:lnTo>
                    <a:pt x="7" y="170"/>
                  </a:lnTo>
                  <a:lnTo>
                    <a:pt x="9" y="164"/>
                  </a:lnTo>
                  <a:lnTo>
                    <a:pt x="13" y="162"/>
                  </a:lnTo>
                  <a:lnTo>
                    <a:pt x="12" y="161"/>
                  </a:lnTo>
                  <a:lnTo>
                    <a:pt x="9" y="157"/>
                  </a:lnTo>
                  <a:lnTo>
                    <a:pt x="4" y="153"/>
                  </a:lnTo>
                  <a:lnTo>
                    <a:pt x="1" y="146"/>
                  </a:lnTo>
                  <a:lnTo>
                    <a:pt x="0" y="140"/>
                  </a:lnTo>
                  <a:lnTo>
                    <a:pt x="3" y="130"/>
                  </a:lnTo>
                  <a:lnTo>
                    <a:pt x="8" y="123"/>
                  </a:lnTo>
                  <a:lnTo>
                    <a:pt x="13" y="117"/>
                  </a:lnTo>
                  <a:lnTo>
                    <a:pt x="14" y="115"/>
                  </a:lnTo>
                  <a:lnTo>
                    <a:pt x="13" y="112"/>
                  </a:lnTo>
                  <a:lnTo>
                    <a:pt x="9" y="107"/>
                  </a:lnTo>
                  <a:lnTo>
                    <a:pt x="4" y="98"/>
                  </a:lnTo>
                  <a:lnTo>
                    <a:pt x="1" y="87"/>
                  </a:lnTo>
                  <a:lnTo>
                    <a:pt x="1" y="78"/>
                  </a:lnTo>
                  <a:lnTo>
                    <a:pt x="7" y="69"/>
                  </a:lnTo>
                  <a:lnTo>
                    <a:pt x="14" y="61"/>
                  </a:lnTo>
                  <a:lnTo>
                    <a:pt x="21" y="57"/>
                  </a:lnTo>
                  <a:lnTo>
                    <a:pt x="24" y="54"/>
                  </a:lnTo>
                  <a:lnTo>
                    <a:pt x="22" y="53"/>
                  </a:lnTo>
                  <a:lnTo>
                    <a:pt x="20" y="48"/>
                  </a:lnTo>
                  <a:lnTo>
                    <a:pt x="16" y="40"/>
                  </a:lnTo>
                  <a:lnTo>
                    <a:pt x="13" y="31"/>
                  </a:lnTo>
                  <a:lnTo>
                    <a:pt x="12" y="22"/>
                  </a:lnTo>
                  <a:lnTo>
                    <a:pt x="13" y="14"/>
                  </a:lnTo>
                  <a:lnTo>
                    <a:pt x="18" y="7"/>
                  </a:lnTo>
                  <a:lnTo>
                    <a:pt x="27" y="3"/>
                  </a:lnTo>
                  <a:lnTo>
                    <a:pt x="39" y="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4" name="Freeform 8">
              <a:extLst>
                <a:ext uri="{FF2B5EF4-FFF2-40B4-BE49-F238E27FC236}">
                  <a16:creationId xmlns:a16="http://schemas.microsoft.com/office/drawing/2014/main" id="{85BFF4EA-B001-4F42-AB91-5B0DB6FC3B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1682750"/>
              <a:ext cx="268288" cy="404813"/>
            </a:xfrm>
            <a:custGeom>
              <a:avLst/>
              <a:gdLst>
                <a:gd name="T0" fmla="*/ 89 w 169"/>
                <a:gd name="T1" fmla="*/ 0 h 255"/>
                <a:gd name="T2" fmla="*/ 107 w 169"/>
                <a:gd name="T3" fmla="*/ 2 h 255"/>
                <a:gd name="T4" fmla="*/ 121 w 169"/>
                <a:gd name="T5" fmla="*/ 5 h 255"/>
                <a:gd name="T6" fmla="*/ 132 w 169"/>
                <a:gd name="T7" fmla="*/ 12 h 255"/>
                <a:gd name="T8" fmla="*/ 137 w 169"/>
                <a:gd name="T9" fmla="*/ 22 h 255"/>
                <a:gd name="T10" fmla="*/ 142 w 169"/>
                <a:gd name="T11" fmla="*/ 39 h 255"/>
                <a:gd name="T12" fmla="*/ 146 w 169"/>
                <a:gd name="T13" fmla="*/ 59 h 255"/>
                <a:gd name="T14" fmla="*/ 148 w 169"/>
                <a:gd name="T15" fmla="*/ 81 h 255"/>
                <a:gd name="T16" fmla="*/ 149 w 169"/>
                <a:gd name="T17" fmla="*/ 104 h 255"/>
                <a:gd name="T18" fmla="*/ 150 w 169"/>
                <a:gd name="T19" fmla="*/ 125 h 255"/>
                <a:gd name="T20" fmla="*/ 150 w 169"/>
                <a:gd name="T21" fmla="*/ 142 h 255"/>
                <a:gd name="T22" fmla="*/ 150 w 169"/>
                <a:gd name="T23" fmla="*/ 153 h 255"/>
                <a:gd name="T24" fmla="*/ 150 w 169"/>
                <a:gd name="T25" fmla="*/ 157 h 255"/>
                <a:gd name="T26" fmla="*/ 152 w 169"/>
                <a:gd name="T27" fmla="*/ 161 h 255"/>
                <a:gd name="T28" fmla="*/ 153 w 169"/>
                <a:gd name="T29" fmla="*/ 169 h 255"/>
                <a:gd name="T30" fmla="*/ 155 w 169"/>
                <a:gd name="T31" fmla="*/ 180 h 255"/>
                <a:gd name="T32" fmla="*/ 159 w 169"/>
                <a:gd name="T33" fmla="*/ 193 h 255"/>
                <a:gd name="T34" fmla="*/ 162 w 169"/>
                <a:gd name="T35" fmla="*/ 206 h 255"/>
                <a:gd name="T36" fmla="*/ 166 w 169"/>
                <a:gd name="T37" fmla="*/ 216 h 255"/>
                <a:gd name="T38" fmla="*/ 169 w 169"/>
                <a:gd name="T39" fmla="*/ 224 h 255"/>
                <a:gd name="T40" fmla="*/ 94 w 169"/>
                <a:gd name="T41" fmla="*/ 255 h 255"/>
                <a:gd name="T42" fmla="*/ 49 w 169"/>
                <a:gd name="T43" fmla="*/ 215 h 255"/>
                <a:gd name="T44" fmla="*/ 91 w 169"/>
                <a:gd name="T45" fmla="*/ 93 h 255"/>
                <a:gd name="T46" fmla="*/ 90 w 169"/>
                <a:gd name="T47" fmla="*/ 91 h 255"/>
                <a:gd name="T48" fmla="*/ 87 w 169"/>
                <a:gd name="T49" fmla="*/ 84 h 255"/>
                <a:gd name="T50" fmla="*/ 85 w 169"/>
                <a:gd name="T51" fmla="*/ 75 h 255"/>
                <a:gd name="T52" fmla="*/ 83 w 169"/>
                <a:gd name="T53" fmla="*/ 67 h 255"/>
                <a:gd name="T54" fmla="*/ 85 w 169"/>
                <a:gd name="T55" fmla="*/ 60 h 255"/>
                <a:gd name="T56" fmla="*/ 83 w 169"/>
                <a:gd name="T57" fmla="*/ 59 h 255"/>
                <a:gd name="T58" fmla="*/ 76 w 169"/>
                <a:gd name="T59" fmla="*/ 58 h 255"/>
                <a:gd name="T60" fmla="*/ 65 w 169"/>
                <a:gd name="T61" fmla="*/ 56 h 255"/>
                <a:gd name="T62" fmla="*/ 51 w 169"/>
                <a:gd name="T63" fmla="*/ 55 h 255"/>
                <a:gd name="T64" fmla="*/ 36 w 169"/>
                <a:gd name="T65" fmla="*/ 53 h 255"/>
                <a:gd name="T66" fmla="*/ 22 w 169"/>
                <a:gd name="T67" fmla="*/ 49 h 255"/>
                <a:gd name="T68" fmla="*/ 10 w 169"/>
                <a:gd name="T69" fmla="*/ 43 h 255"/>
                <a:gd name="T70" fmla="*/ 2 w 169"/>
                <a:gd name="T71" fmla="*/ 37 h 255"/>
                <a:gd name="T72" fmla="*/ 0 w 169"/>
                <a:gd name="T73" fmla="*/ 28 h 255"/>
                <a:gd name="T74" fmla="*/ 4 w 169"/>
                <a:gd name="T75" fmla="*/ 19 h 255"/>
                <a:gd name="T76" fmla="*/ 14 w 169"/>
                <a:gd name="T77" fmla="*/ 11 h 255"/>
                <a:gd name="T78" fmla="*/ 30 w 169"/>
                <a:gd name="T79" fmla="*/ 5 h 255"/>
                <a:gd name="T80" fmla="*/ 48 w 169"/>
                <a:gd name="T81" fmla="*/ 2 h 255"/>
                <a:gd name="T82" fmla="*/ 68 w 169"/>
                <a:gd name="T83" fmla="*/ 0 h 255"/>
                <a:gd name="T84" fmla="*/ 89 w 169"/>
                <a:gd name="T85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9" h="255">
                  <a:moveTo>
                    <a:pt x="89" y="0"/>
                  </a:moveTo>
                  <a:lnTo>
                    <a:pt x="107" y="2"/>
                  </a:lnTo>
                  <a:lnTo>
                    <a:pt x="121" y="5"/>
                  </a:lnTo>
                  <a:lnTo>
                    <a:pt x="132" y="12"/>
                  </a:lnTo>
                  <a:lnTo>
                    <a:pt x="137" y="22"/>
                  </a:lnTo>
                  <a:lnTo>
                    <a:pt x="142" y="39"/>
                  </a:lnTo>
                  <a:lnTo>
                    <a:pt x="146" y="59"/>
                  </a:lnTo>
                  <a:lnTo>
                    <a:pt x="148" y="81"/>
                  </a:lnTo>
                  <a:lnTo>
                    <a:pt x="149" y="104"/>
                  </a:lnTo>
                  <a:lnTo>
                    <a:pt x="150" y="125"/>
                  </a:lnTo>
                  <a:lnTo>
                    <a:pt x="150" y="142"/>
                  </a:lnTo>
                  <a:lnTo>
                    <a:pt x="150" y="153"/>
                  </a:lnTo>
                  <a:lnTo>
                    <a:pt x="150" y="157"/>
                  </a:lnTo>
                  <a:lnTo>
                    <a:pt x="152" y="161"/>
                  </a:lnTo>
                  <a:lnTo>
                    <a:pt x="153" y="169"/>
                  </a:lnTo>
                  <a:lnTo>
                    <a:pt x="155" y="180"/>
                  </a:lnTo>
                  <a:lnTo>
                    <a:pt x="159" y="193"/>
                  </a:lnTo>
                  <a:lnTo>
                    <a:pt x="162" y="206"/>
                  </a:lnTo>
                  <a:lnTo>
                    <a:pt x="166" y="216"/>
                  </a:lnTo>
                  <a:lnTo>
                    <a:pt x="169" y="224"/>
                  </a:lnTo>
                  <a:lnTo>
                    <a:pt x="94" y="255"/>
                  </a:lnTo>
                  <a:lnTo>
                    <a:pt x="49" y="215"/>
                  </a:lnTo>
                  <a:lnTo>
                    <a:pt x="91" y="93"/>
                  </a:lnTo>
                  <a:lnTo>
                    <a:pt x="90" y="91"/>
                  </a:lnTo>
                  <a:lnTo>
                    <a:pt x="87" y="84"/>
                  </a:lnTo>
                  <a:lnTo>
                    <a:pt x="85" y="75"/>
                  </a:lnTo>
                  <a:lnTo>
                    <a:pt x="83" y="67"/>
                  </a:lnTo>
                  <a:lnTo>
                    <a:pt x="85" y="60"/>
                  </a:lnTo>
                  <a:lnTo>
                    <a:pt x="83" y="59"/>
                  </a:lnTo>
                  <a:lnTo>
                    <a:pt x="76" y="58"/>
                  </a:lnTo>
                  <a:lnTo>
                    <a:pt x="65" y="56"/>
                  </a:lnTo>
                  <a:lnTo>
                    <a:pt x="51" y="55"/>
                  </a:lnTo>
                  <a:lnTo>
                    <a:pt x="36" y="53"/>
                  </a:lnTo>
                  <a:lnTo>
                    <a:pt x="22" y="49"/>
                  </a:lnTo>
                  <a:lnTo>
                    <a:pt x="10" y="43"/>
                  </a:lnTo>
                  <a:lnTo>
                    <a:pt x="2" y="37"/>
                  </a:lnTo>
                  <a:lnTo>
                    <a:pt x="0" y="28"/>
                  </a:lnTo>
                  <a:lnTo>
                    <a:pt x="4" y="19"/>
                  </a:lnTo>
                  <a:lnTo>
                    <a:pt x="14" y="11"/>
                  </a:lnTo>
                  <a:lnTo>
                    <a:pt x="30" y="5"/>
                  </a:lnTo>
                  <a:lnTo>
                    <a:pt x="48" y="2"/>
                  </a:lnTo>
                  <a:lnTo>
                    <a:pt x="68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A38C3F07-295E-438E-91D3-121FB8013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625" y="6323013"/>
              <a:ext cx="500063" cy="379413"/>
            </a:xfrm>
            <a:custGeom>
              <a:avLst/>
              <a:gdLst>
                <a:gd name="T0" fmla="*/ 72 w 315"/>
                <a:gd name="T1" fmla="*/ 0 h 239"/>
                <a:gd name="T2" fmla="*/ 99 w 315"/>
                <a:gd name="T3" fmla="*/ 59 h 239"/>
                <a:gd name="T4" fmla="*/ 99 w 315"/>
                <a:gd name="T5" fmla="*/ 59 h 239"/>
                <a:gd name="T6" fmla="*/ 99 w 315"/>
                <a:gd name="T7" fmla="*/ 61 h 239"/>
                <a:gd name="T8" fmla="*/ 100 w 315"/>
                <a:gd name="T9" fmla="*/ 65 h 239"/>
                <a:gd name="T10" fmla="*/ 104 w 315"/>
                <a:gd name="T11" fmla="*/ 68 h 239"/>
                <a:gd name="T12" fmla="*/ 111 w 315"/>
                <a:gd name="T13" fmla="*/ 74 h 239"/>
                <a:gd name="T14" fmla="*/ 121 w 315"/>
                <a:gd name="T15" fmla="*/ 82 h 239"/>
                <a:gd name="T16" fmla="*/ 137 w 315"/>
                <a:gd name="T17" fmla="*/ 91 h 239"/>
                <a:gd name="T18" fmla="*/ 159 w 315"/>
                <a:gd name="T19" fmla="*/ 101 h 239"/>
                <a:gd name="T20" fmla="*/ 187 w 315"/>
                <a:gd name="T21" fmla="*/ 113 h 239"/>
                <a:gd name="T22" fmla="*/ 225 w 315"/>
                <a:gd name="T23" fmla="*/ 129 h 239"/>
                <a:gd name="T24" fmla="*/ 256 w 315"/>
                <a:gd name="T25" fmla="*/ 143 h 239"/>
                <a:gd name="T26" fmla="*/ 280 w 315"/>
                <a:gd name="T27" fmla="*/ 155 h 239"/>
                <a:gd name="T28" fmla="*/ 297 w 315"/>
                <a:gd name="T29" fmla="*/ 165 h 239"/>
                <a:gd name="T30" fmla="*/ 308 w 315"/>
                <a:gd name="T31" fmla="*/ 175 h 239"/>
                <a:gd name="T32" fmla="*/ 315 w 315"/>
                <a:gd name="T33" fmla="*/ 182 h 239"/>
                <a:gd name="T34" fmla="*/ 315 w 315"/>
                <a:gd name="T35" fmla="*/ 190 h 239"/>
                <a:gd name="T36" fmla="*/ 312 w 315"/>
                <a:gd name="T37" fmla="*/ 197 h 239"/>
                <a:gd name="T38" fmla="*/ 310 w 315"/>
                <a:gd name="T39" fmla="*/ 203 h 239"/>
                <a:gd name="T40" fmla="*/ 304 w 315"/>
                <a:gd name="T41" fmla="*/ 211 h 239"/>
                <a:gd name="T42" fmla="*/ 297 w 315"/>
                <a:gd name="T43" fmla="*/ 219 h 239"/>
                <a:gd name="T44" fmla="*/ 286 w 315"/>
                <a:gd name="T45" fmla="*/ 226 h 239"/>
                <a:gd name="T46" fmla="*/ 270 w 315"/>
                <a:gd name="T47" fmla="*/ 231 h 239"/>
                <a:gd name="T48" fmla="*/ 251 w 315"/>
                <a:gd name="T49" fmla="*/ 235 h 239"/>
                <a:gd name="T50" fmla="*/ 226 w 315"/>
                <a:gd name="T51" fmla="*/ 239 h 239"/>
                <a:gd name="T52" fmla="*/ 193 w 315"/>
                <a:gd name="T53" fmla="*/ 239 h 239"/>
                <a:gd name="T54" fmla="*/ 161 w 315"/>
                <a:gd name="T55" fmla="*/ 237 h 239"/>
                <a:gd name="T56" fmla="*/ 130 w 315"/>
                <a:gd name="T57" fmla="*/ 231 h 239"/>
                <a:gd name="T58" fmla="*/ 104 w 315"/>
                <a:gd name="T59" fmla="*/ 223 h 239"/>
                <a:gd name="T60" fmla="*/ 81 w 315"/>
                <a:gd name="T61" fmla="*/ 214 h 239"/>
                <a:gd name="T62" fmla="*/ 60 w 315"/>
                <a:gd name="T63" fmla="*/ 203 h 239"/>
                <a:gd name="T64" fmla="*/ 44 w 315"/>
                <a:gd name="T65" fmla="*/ 194 h 239"/>
                <a:gd name="T66" fmla="*/ 32 w 315"/>
                <a:gd name="T67" fmla="*/ 186 h 239"/>
                <a:gd name="T68" fmla="*/ 26 w 315"/>
                <a:gd name="T69" fmla="*/ 181 h 239"/>
                <a:gd name="T70" fmla="*/ 23 w 315"/>
                <a:gd name="T71" fmla="*/ 180 h 239"/>
                <a:gd name="T72" fmla="*/ 0 w 315"/>
                <a:gd name="T73" fmla="*/ 76 h 239"/>
                <a:gd name="T74" fmla="*/ 72 w 315"/>
                <a:gd name="T7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15" h="239">
                  <a:moveTo>
                    <a:pt x="72" y="0"/>
                  </a:moveTo>
                  <a:lnTo>
                    <a:pt x="99" y="59"/>
                  </a:lnTo>
                  <a:lnTo>
                    <a:pt x="99" y="59"/>
                  </a:lnTo>
                  <a:lnTo>
                    <a:pt x="99" y="61"/>
                  </a:lnTo>
                  <a:lnTo>
                    <a:pt x="100" y="65"/>
                  </a:lnTo>
                  <a:lnTo>
                    <a:pt x="104" y="68"/>
                  </a:lnTo>
                  <a:lnTo>
                    <a:pt x="111" y="74"/>
                  </a:lnTo>
                  <a:lnTo>
                    <a:pt x="121" y="82"/>
                  </a:lnTo>
                  <a:lnTo>
                    <a:pt x="137" y="91"/>
                  </a:lnTo>
                  <a:lnTo>
                    <a:pt x="159" y="101"/>
                  </a:lnTo>
                  <a:lnTo>
                    <a:pt x="187" y="113"/>
                  </a:lnTo>
                  <a:lnTo>
                    <a:pt x="225" y="129"/>
                  </a:lnTo>
                  <a:lnTo>
                    <a:pt x="256" y="143"/>
                  </a:lnTo>
                  <a:lnTo>
                    <a:pt x="280" y="155"/>
                  </a:lnTo>
                  <a:lnTo>
                    <a:pt x="297" y="165"/>
                  </a:lnTo>
                  <a:lnTo>
                    <a:pt x="308" y="175"/>
                  </a:lnTo>
                  <a:lnTo>
                    <a:pt x="315" y="182"/>
                  </a:lnTo>
                  <a:lnTo>
                    <a:pt x="315" y="190"/>
                  </a:lnTo>
                  <a:lnTo>
                    <a:pt x="312" y="197"/>
                  </a:lnTo>
                  <a:lnTo>
                    <a:pt x="310" y="203"/>
                  </a:lnTo>
                  <a:lnTo>
                    <a:pt x="304" y="211"/>
                  </a:lnTo>
                  <a:lnTo>
                    <a:pt x="297" y="219"/>
                  </a:lnTo>
                  <a:lnTo>
                    <a:pt x="286" y="226"/>
                  </a:lnTo>
                  <a:lnTo>
                    <a:pt x="270" y="231"/>
                  </a:lnTo>
                  <a:lnTo>
                    <a:pt x="251" y="235"/>
                  </a:lnTo>
                  <a:lnTo>
                    <a:pt x="226" y="239"/>
                  </a:lnTo>
                  <a:lnTo>
                    <a:pt x="193" y="239"/>
                  </a:lnTo>
                  <a:lnTo>
                    <a:pt x="161" y="237"/>
                  </a:lnTo>
                  <a:lnTo>
                    <a:pt x="130" y="231"/>
                  </a:lnTo>
                  <a:lnTo>
                    <a:pt x="104" y="223"/>
                  </a:lnTo>
                  <a:lnTo>
                    <a:pt x="81" y="214"/>
                  </a:lnTo>
                  <a:lnTo>
                    <a:pt x="60" y="203"/>
                  </a:lnTo>
                  <a:lnTo>
                    <a:pt x="44" y="194"/>
                  </a:lnTo>
                  <a:lnTo>
                    <a:pt x="32" y="186"/>
                  </a:lnTo>
                  <a:lnTo>
                    <a:pt x="26" y="181"/>
                  </a:lnTo>
                  <a:lnTo>
                    <a:pt x="23" y="180"/>
                  </a:lnTo>
                  <a:lnTo>
                    <a:pt x="0" y="76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69CCD253-BCDD-47B0-B528-2DA55C91F6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0538" y="6386513"/>
              <a:ext cx="484188" cy="371475"/>
            </a:xfrm>
            <a:custGeom>
              <a:avLst/>
              <a:gdLst>
                <a:gd name="T0" fmla="*/ 246 w 305"/>
                <a:gd name="T1" fmla="*/ 0 h 234"/>
                <a:gd name="T2" fmla="*/ 305 w 305"/>
                <a:gd name="T3" fmla="*/ 42 h 234"/>
                <a:gd name="T4" fmla="*/ 296 w 305"/>
                <a:gd name="T5" fmla="*/ 179 h 234"/>
                <a:gd name="T6" fmla="*/ 293 w 305"/>
                <a:gd name="T7" fmla="*/ 182 h 234"/>
                <a:gd name="T8" fmla="*/ 286 w 305"/>
                <a:gd name="T9" fmla="*/ 187 h 234"/>
                <a:gd name="T10" fmla="*/ 273 w 305"/>
                <a:gd name="T11" fmla="*/ 195 h 234"/>
                <a:gd name="T12" fmla="*/ 256 w 305"/>
                <a:gd name="T13" fmla="*/ 204 h 234"/>
                <a:gd name="T14" fmla="*/ 235 w 305"/>
                <a:gd name="T15" fmla="*/ 214 h 234"/>
                <a:gd name="T16" fmla="*/ 210 w 305"/>
                <a:gd name="T17" fmla="*/ 222 h 234"/>
                <a:gd name="T18" fmla="*/ 182 w 305"/>
                <a:gd name="T19" fmla="*/ 230 h 234"/>
                <a:gd name="T20" fmla="*/ 151 w 305"/>
                <a:gd name="T21" fmla="*/ 234 h 234"/>
                <a:gd name="T22" fmla="*/ 118 w 305"/>
                <a:gd name="T23" fmla="*/ 234 h 234"/>
                <a:gd name="T24" fmla="*/ 83 w 305"/>
                <a:gd name="T25" fmla="*/ 230 h 234"/>
                <a:gd name="T26" fmla="*/ 55 w 305"/>
                <a:gd name="T27" fmla="*/ 226 h 234"/>
                <a:gd name="T28" fmla="*/ 34 w 305"/>
                <a:gd name="T29" fmla="*/ 221 h 234"/>
                <a:gd name="T30" fmla="*/ 20 w 305"/>
                <a:gd name="T31" fmla="*/ 216 h 234"/>
                <a:gd name="T32" fmla="*/ 9 w 305"/>
                <a:gd name="T33" fmla="*/ 209 h 234"/>
                <a:gd name="T34" fmla="*/ 3 w 305"/>
                <a:gd name="T35" fmla="*/ 203 h 234"/>
                <a:gd name="T36" fmla="*/ 0 w 305"/>
                <a:gd name="T37" fmla="*/ 195 h 234"/>
                <a:gd name="T38" fmla="*/ 0 w 305"/>
                <a:gd name="T39" fmla="*/ 188 h 234"/>
                <a:gd name="T40" fmla="*/ 3 w 305"/>
                <a:gd name="T41" fmla="*/ 182 h 234"/>
                <a:gd name="T42" fmla="*/ 9 w 305"/>
                <a:gd name="T43" fmla="*/ 174 h 234"/>
                <a:gd name="T44" fmla="*/ 23 w 305"/>
                <a:gd name="T45" fmla="*/ 165 h 234"/>
                <a:gd name="T46" fmla="*/ 40 w 305"/>
                <a:gd name="T47" fmla="*/ 154 h 234"/>
                <a:gd name="T48" fmla="*/ 63 w 305"/>
                <a:gd name="T49" fmla="*/ 142 h 234"/>
                <a:gd name="T50" fmla="*/ 95 w 305"/>
                <a:gd name="T51" fmla="*/ 129 h 234"/>
                <a:gd name="T52" fmla="*/ 131 w 305"/>
                <a:gd name="T53" fmla="*/ 114 h 234"/>
                <a:gd name="T54" fmla="*/ 160 w 305"/>
                <a:gd name="T55" fmla="*/ 100 h 234"/>
                <a:gd name="T56" fmla="*/ 182 w 305"/>
                <a:gd name="T57" fmla="*/ 90 h 234"/>
                <a:gd name="T58" fmla="*/ 198 w 305"/>
                <a:gd name="T59" fmla="*/ 81 h 234"/>
                <a:gd name="T60" fmla="*/ 208 w 305"/>
                <a:gd name="T61" fmla="*/ 74 h 234"/>
                <a:gd name="T62" fmla="*/ 215 w 305"/>
                <a:gd name="T63" fmla="*/ 68 h 234"/>
                <a:gd name="T64" fmla="*/ 219 w 305"/>
                <a:gd name="T65" fmla="*/ 64 h 234"/>
                <a:gd name="T66" fmla="*/ 220 w 305"/>
                <a:gd name="T67" fmla="*/ 61 h 234"/>
                <a:gd name="T68" fmla="*/ 220 w 305"/>
                <a:gd name="T69" fmla="*/ 60 h 234"/>
                <a:gd name="T70" fmla="*/ 220 w 305"/>
                <a:gd name="T71" fmla="*/ 59 h 234"/>
                <a:gd name="T72" fmla="*/ 246 w 305"/>
                <a:gd name="T7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05" h="234">
                  <a:moveTo>
                    <a:pt x="246" y="0"/>
                  </a:moveTo>
                  <a:lnTo>
                    <a:pt x="305" y="42"/>
                  </a:lnTo>
                  <a:lnTo>
                    <a:pt x="296" y="179"/>
                  </a:lnTo>
                  <a:lnTo>
                    <a:pt x="293" y="182"/>
                  </a:lnTo>
                  <a:lnTo>
                    <a:pt x="286" y="187"/>
                  </a:lnTo>
                  <a:lnTo>
                    <a:pt x="273" y="195"/>
                  </a:lnTo>
                  <a:lnTo>
                    <a:pt x="256" y="204"/>
                  </a:lnTo>
                  <a:lnTo>
                    <a:pt x="235" y="214"/>
                  </a:lnTo>
                  <a:lnTo>
                    <a:pt x="210" y="222"/>
                  </a:lnTo>
                  <a:lnTo>
                    <a:pt x="182" y="230"/>
                  </a:lnTo>
                  <a:lnTo>
                    <a:pt x="151" y="234"/>
                  </a:lnTo>
                  <a:lnTo>
                    <a:pt x="118" y="234"/>
                  </a:lnTo>
                  <a:lnTo>
                    <a:pt x="83" y="230"/>
                  </a:lnTo>
                  <a:lnTo>
                    <a:pt x="55" y="226"/>
                  </a:lnTo>
                  <a:lnTo>
                    <a:pt x="34" y="221"/>
                  </a:lnTo>
                  <a:lnTo>
                    <a:pt x="20" y="216"/>
                  </a:lnTo>
                  <a:lnTo>
                    <a:pt x="9" y="209"/>
                  </a:lnTo>
                  <a:lnTo>
                    <a:pt x="3" y="203"/>
                  </a:lnTo>
                  <a:lnTo>
                    <a:pt x="0" y="195"/>
                  </a:lnTo>
                  <a:lnTo>
                    <a:pt x="0" y="188"/>
                  </a:lnTo>
                  <a:lnTo>
                    <a:pt x="3" y="182"/>
                  </a:lnTo>
                  <a:lnTo>
                    <a:pt x="9" y="174"/>
                  </a:lnTo>
                  <a:lnTo>
                    <a:pt x="23" y="165"/>
                  </a:lnTo>
                  <a:lnTo>
                    <a:pt x="40" y="154"/>
                  </a:lnTo>
                  <a:lnTo>
                    <a:pt x="63" y="142"/>
                  </a:lnTo>
                  <a:lnTo>
                    <a:pt x="95" y="129"/>
                  </a:lnTo>
                  <a:lnTo>
                    <a:pt x="131" y="114"/>
                  </a:lnTo>
                  <a:lnTo>
                    <a:pt x="160" y="100"/>
                  </a:lnTo>
                  <a:lnTo>
                    <a:pt x="182" y="90"/>
                  </a:lnTo>
                  <a:lnTo>
                    <a:pt x="198" y="81"/>
                  </a:lnTo>
                  <a:lnTo>
                    <a:pt x="208" y="74"/>
                  </a:lnTo>
                  <a:lnTo>
                    <a:pt x="215" y="68"/>
                  </a:lnTo>
                  <a:lnTo>
                    <a:pt x="219" y="64"/>
                  </a:lnTo>
                  <a:lnTo>
                    <a:pt x="220" y="61"/>
                  </a:lnTo>
                  <a:lnTo>
                    <a:pt x="220" y="60"/>
                  </a:lnTo>
                  <a:lnTo>
                    <a:pt x="220" y="59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29CD9FC5-398D-4A5F-8EE8-60B522C6F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864" y="4127499"/>
              <a:ext cx="2193926" cy="2447925"/>
            </a:xfrm>
            <a:custGeom>
              <a:avLst/>
              <a:gdLst>
                <a:gd name="T0" fmla="*/ 984 w 1382"/>
                <a:gd name="T1" fmla="*/ 207 h 1542"/>
                <a:gd name="T2" fmla="*/ 1008 w 1382"/>
                <a:gd name="T3" fmla="*/ 252 h 1542"/>
                <a:gd name="T4" fmla="*/ 1053 w 1382"/>
                <a:gd name="T5" fmla="*/ 349 h 1542"/>
                <a:gd name="T6" fmla="*/ 1114 w 1382"/>
                <a:gd name="T7" fmla="*/ 491 h 1542"/>
                <a:gd name="T8" fmla="*/ 1179 w 1382"/>
                <a:gd name="T9" fmla="*/ 669 h 1542"/>
                <a:gd name="T10" fmla="*/ 1246 w 1382"/>
                <a:gd name="T11" fmla="*/ 886 h 1542"/>
                <a:gd name="T12" fmla="*/ 1303 w 1382"/>
                <a:gd name="T13" fmla="*/ 1088 h 1542"/>
                <a:gd name="T14" fmla="*/ 1343 w 1382"/>
                <a:gd name="T15" fmla="*/ 1241 h 1542"/>
                <a:gd name="T16" fmla="*/ 1368 w 1382"/>
                <a:gd name="T17" fmla="*/ 1355 h 1542"/>
                <a:gd name="T18" fmla="*/ 1382 w 1382"/>
                <a:gd name="T19" fmla="*/ 1442 h 1542"/>
                <a:gd name="T20" fmla="*/ 1357 w 1382"/>
                <a:gd name="T21" fmla="*/ 1458 h 1542"/>
                <a:gd name="T22" fmla="*/ 1311 w 1382"/>
                <a:gd name="T23" fmla="*/ 1472 h 1542"/>
                <a:gd name="T24" fmla="*/ 1272 w 1382"/>
                <a:gd name="T25" fmla="*/ 1448 h 1542"/>
                <a:gd name="T26" fmla="*/ 1199 w 1382"/>
                <a:gd name="T27" fmla="*/ 1343 h 1542"/>
                <a:gd name="T28" fmla="*/ 1110 w 1382"/>
                <a:gd name="T29" fmla="*/ 1203 h 1542"/>
                <a:gd name="T30" fmla="*/ 1013 w 1382"/>
                <a:gd name="T31" fmla="*/ 1047 h 1542"/>
                <a:gd name="T32" fmla="*/ 913 w 1382"/>
                <a:gd name="T33" fmla="*/ 894 h 1542"/>
                <a:gd name="T34" fmla="*/ 815 w 1382"/>
                <a:gd name="T35" fmla="*/ 762 h 1542"/>
                <a:gd name="T36" fmla="*/ 725 w 1382"/>
                <a:gd name="T37" fmla="*/ 673 h 1542"/>
                <a:gd name="T38" fmla="*/ 661 w 1382"/>
                <a:gd name="T39" fmla="*/ 648 h 1542"/>
                <a:gd name="T40" fmla="*/ 614 w 1382"/>
                <a:gd name="T41" fmla="*/ 694 h 1542"/>
                <a:gd name="T42" fmla="*/ 547 w 1382"/>
                <a:gd name="T43" fmla="*/ 786 h 1542"/>
                <a:gd name="T44" fmla="*/ 470 w 1382"/>
                <a:gd name="T45" fmla="*/ 913 h 1542"/>
                <a:gd name="T46" fmla="*/ 387 w 1382"/>
                <a:gd name="T47" fmla="*/ 1059 h 1542"/>
                <a:gd name="T48" fmla="*/ 306 w 1382"/>
                <a:gd name="T49" fmla="*/ 1207 h 1542"/>
                <a:gd name="T50" fmla="*/ 230 w 1382"/>
                <a:gd name="T51" fmla="*/ 1342 h 1542"/>
                <a:gd name="T52" fmla="*/ 167 w 1382"/>
                <a:gd name="T53" fmla="*/ 1450 h 1542"/>
                <a:gd name="T54" fmla="*/ 123 w 1382"/>
                <a:gd name="T55" fmla="*/ 1514 h 1542"/>
                <a:gd name="T56" fmla="*/ 75 w 1382"/>
                <a:gd name="T57" fmla="*/ 1542 h 1542"/>
                <a:gd name="T58" fmla="*/ 30 w 1382"/>
                <a:gd name="T59" fmla="*/ 1531 h 1542"/>
                <a:gd name="T60" fmla="*/ 5 w 1382"/>
                <a:gd name="T61" fmla="*/ 1506 h 1542"/>
                <a:gd name="T62" fmla="*/ 1 w 1382"/>
                <a:gd name="T63" fmla="*/ 1493 h 1542"/>
                <a:gd name="T64" fmla="*/ 12 w 1382"/>
                <a:gd name="T65" fmla="*/ 1437 h 1542"/>
                <a:gd name="T66" fmla="*/ 33 w 1382"/>
                <a:gd name="T67" fmla="*/ 1324 h 1542"/>
                <a:gd name="T68" fmla="*/ 61 w 1382"/>
                <a:gd name="T69" fmla="*/ 1175 h 1542"/>
                <a:gd name="T70" fmla="*/ 95 w 1382"/>
                <a:gd name="T71" fmla="*/ 1002 h 1542"/>
                <a:gd name="T72" fmla="*/ 131 w 1382"/>
                <a:gd name="T73" fmla="*/ 824 h 1542"/>
                <a:gd name="T74" fmla="*/ 165 w 1382"/>
                <a:gd name="T75" fmla="*/ 657 h 1542"/>
                <a:gd name="T76" fmla="*/ 195 w 1382"/>
                <a:gd name="T77" fmla="*/ 517 h 1542"/>
                <a:gd name="T78" fmla="*/ 217 w 1382"/>
                <a:gd name="T79" fmla="*/ 419 h 1542"/>
                <a:gd name="T80" fmla="*/ 212 w 1382"/>
                <a:gd name="T81" fmla="*/ 288 h 1542"/>
                <a:gd name="T82" fmla="*/ 220 w 1382"/>
                <a:gd name="T83" fmla="*/ 158 h 1542"/>
                <a:gd name="T84" fmla="*/ 233 w 1382"/>
                <a:gd name="T85" fmla="*/ 53 h 1542"/>
                <a:gd name="T86" fmla="*/ 241 w 1382"/>
                <a:gd name="T87" fmla="*/ 0 h 1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2" h="1542">
                  <a:moveTo>
                    <a:pt x="241" y="0"/>
                  </a:moveTo>
                  <a:lnTo>
                    <a:pt x="983" y="203"/>
                  </a:lnTo>
                  <a:lnTo>
                    <a:pt x="984" y="207"/>
                  </a:lnTo>
                  <a:lnTo>
                    <a:pt x="989" y="216"/>
                  </a:lnTo>
                  <a:lnTo>
                    <a:pt x="997" y="231"/>
                  </a:lnTo>
                  <a:lnTo>
                    <a:pt x="1008" y="252"/>
                  </a:lnTo>
                  <a:lnTo>
                    <a:pt x="1021" y="280"/>
                  </a:lnTo>
                  <a:lnTo>
                    <a:pt x="1036" y="311"/>
                  </a:lnTo>
                  <a:lnTo>
                    <a:pt x="1053" y="349"/>
                  </a:lnTo>
                  <a:lnTo>
                    <a:pt x="1072" y="391"/>
                  </a:lnTo>
                  <a:lnTo>
                    <a:pt x="1093" y="438"/>
                  </a:lnTo>
                  <a:lnTo>
                    <a:pt x="1114" y="491"/>
                  </a:lnTo>
                  <a:lnTo>
                    <a:pt x="1135" y="546"/>
                  </a:lnTo>
                  <a:lnTo>
                    <a:pt x="1157" y="606"/>
                  </a:lnTo>
                  <a:lnTo>
                    <a:pt x="1179" y="669"/>
                  </a:lnTo>
                  <a:lnTo>
                    <a:pt x="1201" y="737"/>
                  </a:lnTo>
                  <a:lnTo>
                    <a:pt x="1222" y="806"/>
                  </a:lnTo>
                  <a:lnTo>
                    <a:pt x="1246" y="886"/>
                  </a:lnTo>
                  <a:lnTo>
                    <a:pt x="1267" y="959"/>
                  </a:lnTo>
                  <a:lnTo>
                    <a:pt x="1286" y="1026"/>
                  </a:lnTo>
                  <a:lnTo>
                    <a:pt x="1303" y="1088"/>
                  </a:lnTo>
                  <a:lnTo>
                    <a:pt x="1318" y="1144"/>
                  </a:lnTo>
                  <a:lnTo>
                    <a:pt x="1331" y="1194"/>
                  </a:lnTo>
                  <a:lnTo>
                    <a:pt x="1343" y="1241"/>
                  </a:lnTo>
                  <a:lnTo>
                    <a:pt x="1352" y="1283"/>
                  </a:lnTo>
                  <a:lnTo>
                    <a:pt x="1361" y="1321"/>
                  </a:lnTo>
                  <a:lnTo>
                    <a:pt x="1368" y="1355"/>
                  </a:lnTo>
                  <a:lnTo>
                    <a:pt x="1374" y="1386"/>
                  </a:lnTo>
                  <a:lnTo>
                    <a:pt x="1378" y="1415"/>
                  </a:lnTo>
                  <a:lnTo>
                    <a:pt x="1382" y="1442"/>
                  </a:lnTo>
                  <a:lnTo>
                    <a:pt x="1379" y="1446"/>
                  </a:lnTo>
                  <a:lnTo>
                    <a:pt x="1370" y="1451"/>
                  </a:lnTo>
                  <a:lnTo>
                    <a:pt x="1357" y="1458"/>
                  </a:lnTo>
                  <a:lnTo>
                    <a:pt x="1343" y="1463"/>
                  </a:lnTo>
                  <a:lnTo>
                    <a:pt x="1327" y="1468"/>
                  </a:lnTo>
                  <a:lnTo>
                    <a:pt x="1311" y="1472"/>
                  </a:lnTo>
                  <a:lnTo>
                    <a:pt x="1300" y="1472"/>
                  </a:lnTo>
                  <a:lnTo>
                    <a:pt x="1293" y="1470"/>
                  </a:lnTo>
                  <a:lnTo>
                    <a:pt x="1272" y="1448"/>
                  </a:lnTo>
                  <a:lnTo>
                    <a:pt x="1250" y="1417"/>
                  </a:lnTo>
                  <a:lnTo>
                    <a:pt x="1225" y="1383"/>
                  </a:lnTo>
                  <a:lnTo>
                    <a:pt x="1199" y="1343"/>
                  </a:lnTo>
                  <a:lnTo>
                    <a:pt x="1170" y="1300"/>
                  </a:lnTo>
                  <a:lnTo>
                    <a:pt x="1141" y="1252"/>
                  </a:lnTo>
                  <a:lnTo>
                    <a:pt x="1110" y="1203"/>
                  </a:lnTo>
                  <a:lnTo>
                    <a:pt x="1078" y="1152"/>
                  </a:lnTo>
                  <a:lnTo>
                    <a:pt x="1046" y="1099"/>
                  </a:lnTo>
                  <a:lnTo>
                    <a:pt x="1013" y="1047"/>
                  </a:lnTo>
                  <a:lnTo>
                    <a:pt x="980" y="995"/>
                  </a:lnTo>
                  <a:lnTo>
                    <a:pt x="946" y="942"/>
                  </a:lnTo>
                  <a:lnTo>
                    <a:pt x="913" y="894"/>
                  </a:lnTo>
                  <a:lnTo>
                    <a:pt x="881" y="847"/>
                  </a:lnTo>
                  <a:lnTo>
                    <a:pt x="848" y="802"/>
                  </a:lnTo>
                  <a:lnTo>
                    <a:pt x="815" y="762"/>
                  </a:lnTo>
                  <a:lnTo>
                    <a:pt x="784" y="726"/>
                  </a:lnTo>
                  <a:lnTo>
                    <a:pt x="754" y="697"/>
                  </a:lnTo>
                  <a:lnTo>
                    <a:pt x="725" y="673"/>
                  </a:lnTo>
                  <a:lnTo>
                    <a:pt x="699" y="656"/>
                  </a:lnTo>
                  <a:lnTo>
                    <a:pt x="673" y="646"/>
                  </a:lnTo>
                  <a:lnTo>
                    <a:pt x="661" y="648"/>
                  </a:lnTo>
                  <a:lnTo>
                    <a:pt x="648" y="657"/>
                  </a:lnTo>
                  <a:lnTo>
                    <a:pt x="632" y="673"/>
                  </a:lnTo>
                  <a:lnTo>
                    <a:pt x="614" y="694"/>
                  </a:lnTo>
                  <a:lnTo>
                    <a:pt x="593" y="720"/>
                  </a:lnTo>
                  <a:lnTo>
                    <a:pt x="571" y="751"/>
                  </a:lnTo>
                  <a:lnTo>
                    <a:pt x="547" y="786"/>
                  </a:lnTo>
                  <a:lnTo>
                    <a:pt x="522" y="826"/>
                  </a:lnTo>
                  <a:lnTo>
                    <a:pt x="497" y="869"/>
                  </a:lnTo>
                  <a:lnTo>
                    <a:pt x="470" y="913"/>
                  </a:lnTo>
                  <a:lnTo>
                    <a:pt x="444" y="961"/>
                  </a:lnTo>
                  <a:lnTo>
                    <a:pt x="415" y="1009"/>
                  </a:lnTo>
                  <a:lnTo>
                    <a:pt x="387" y="1059"/>
                  </a:lnTo>
                  <a:lnTo>
                    <a:pt x="360" y="1108"/>
                  </a:lnTo>
                  <a:lnTo>
                    <a:pt x="332" y="1158"/>
                  </a:lnTo>
                  <a:lnTo>
                    <a:pt x="306" y="1207"/>
                  </a:lnTo>
                  <a:lnTo>
                    <a:pt x="280" y="1254"/>
                  </a:lnTo>
                  <a:lnTo>
                    <a:pt x="254" y="1300"/>
                  </a:lnTo>
                  <a:lnTo>
                    <a:pt x="230" y="1342"/>
                  </a:lnTo>
                  <a:lnTo>
                    <a:pt x="208" y="1382"/>
                  </a:lnTo>
                  <a:lnTo>
                    <a:pt x="187" y="1417"/>
                  </a:lnTo>
                  <a:lnTo>
                    <a:pt x="167" y="1450"/>
                  </a:lnTo>
                  <a:lnTo>
                    <a:pt x="150" y="1478"/>
                  </a:lnTo>
                  <a:lnTo>
                    <a:pt x="135" y="1499"/>
                  </a:lnTo>
                  <a:lnTo>
                    <a:pt x="123" y="1514"/>
                  </a:lnTo>
                  <a:lnTo>
                    <a:pt x="114" y="1525"/>
                  </a:lnTo>
                  <a:lnTo>
                    <a:pt x="93" y="1537"/>
                  </a:lnTo>
                  <a:lnTo>
                    <a:pt x="75" y="1542"/>
                  </a:lnTo>
                  <a:lnTo>
                    <a:pt x="58" y="1542"/>
                  </a:lnTo>
                  <a:lnTo>
                    <a:pt x="43" y="1538"/>
                  </a:lnTo>
                  <a:lnTo>
                    <a:pt x="30" y="1531"/>
                  </a:lnTo>
                  <a:lnTo>
                    <a:pt x="20" y="1522"/>
                  </a:lnTo>
                  <a:lnTo>
                    <a:pt x="10" y="1514"/>
                  </a:lnTo>
                  <a:lnTo>
                    <a:pt x="5" y="1506"/>
                  </a:lnTo>
                  <a:lnTo>
                    <a:pt x="1" y="1500"/>
                  </a:lnTo>
                  <a:lnTo>
                    <a:pt x="0" y="1497"/>
                  </a:lnTo>
                  <a:lnTo>
                    <a:pt x="1" y="1493"/>
                  </a:lnTo>
                  <a:lnTo>
                    <a:pt x="3" y="1482"/>
                  </a:lnTo>
                  <a:lnTo>
                    <a:pt x="6" y="1462"/>
                  </a:lnTo>
                  <a:lnTo>
                    <a:pt x="12" y="1437"/>
                  </a:lnTo>
                  <a:lnTo>
                    <a:pt x="17" y="1404"/>
                  </a:lnTo>
                  <a:lnTo>
                    <a:pt x="25" y="1368"/>
                  </a:lnTo>
                  <a:lnTo>
                    <a:pt x="33" y="1324"/>
                  </a:lnTo>
                  <a:lnTo>
                    <a:pt x="42" y="1279"/>
                  </a:lnTo>
                  <a:lnTo>
                    <a:pt x="51" y="1228"/>
                  </a:lnTo>
                  <a:lnTo>
                    <a:pt x="61" y="1175"/>
                  </a:lnTo>
                  <a:lnTo>
                    <a:pt x="73" y="1119"/>
                  </a:lnTo>
                  <a:lnTo>
                    <a:pt x="84" y="1061"/>
                  </a:lnTo>
                  <a:lnTo>
                    <a:pt x="95" y="1002"/>
                  </a:lnTo>
                  <a:lnTo>
                    <a:pt x="107" y="944"/>
                  </a:lnTo>
                  <a:lnTo>
                    <a:pt x="119" y="883"/>
                  </a:lnTo>
                  <a:lnTo>
                    <a:pt x="131" y="824"/>
                  </a:lnTo>
                  <a:lnTo>
                    <a:pt x="143" y="767"/>
                  </a:lnTo>
                  <a:lnTo>
                    <a:pt x="153" y="711"/>
                  </a:lnTo>
                  <a:lnTo>
                    <a:pt x="165" y="657"/>
                  </a:lnTo>
                  <a:lnTo>
                    <a:pt x="175" y="606"/>
                  </a:lnTo>
                  <a:lnTo>
                    <a:pt x="184" y="559"/>
                  </a:lnTo>
                  <a:lnTo>
                    <a:pt x="195" y="517"/>
                  </a:lnTo>
                  <a:lnTo>
                    <a:pt x="203" y="479"/>
                  </a:lnTo>
                  <a:lnTo>
                    <a:pt x="211" y="445"/>
                  </a:lnTo>
                  <a:lnTo>
                    <a:pt x="217" y="419"/>
                  </a:lnTo>
                  <a:lnTo>
                    <a:pt x="213" y="377"/>
                  </a:lnTo>
                  <a:lnTo>
                    <a:pt x="212" y="334"/>
                  </a:lnTo>
                  <a:lnTo>
                    <a:pt x="212" y="288"/>
                  </a:lnTo>
                  <a:lnTo>
                    <a:pt x="213" y="243"/>
                  </a:lnTo>
                  <a:lnTo>
                    <a:pt x="216" y="200"/>
                  </a:lnTo>
                  <a:lnTo>
                    <a:pt x="220" y="158"/>
                  </a:lnTo>
                  <a:lnTo>
                    <a:pt x="225" y="119"/>
                  </a:lnTo>
                  <a:lnTo>
                    <a:pt x="229" y="83"/>
                  </a:lnTo>
                  <a:lnTo>
                    <a:pt x="233" y="53"/>
                  </a:lnTo>
                  <a:lnTo>
                    <a:pt x="237" y="28"/>
                  </a:lnTo>
                  <a:lnTo>
                    <a:pt x="239" y="1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583370D3-F2DC-4A8F-A036-1FD5AB4A5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0413" y="1285875"/>
              <a:ext cx="457200" cy="655638"/>
            </a:xfrm>
            <a:custGeom>
              <a:avLst/>
              <a:gdLst>
                <a:gd name="T0" fmla="*/ 225 w 288"/>
                <a:gd name="T1" fmla="*/ 16 h 413"/>
                <a:gd name="T2" fmla="*/ 210 w 288"/>
                <a:gd name="T3" fmla="*/ 67 h 413"/>
                <a:gd name="T4" fmla="*/ 190 w 288"/>
                <a:gd name="T5" fmla="*/ 127 h 413"/>
                <a:gd name="T6" fmla="*/ 175 w 288"/>
                <a:gd name="T7" fmla="*/ 168 h 413"/>
                <a:gd name="T8" fmla="*/ 183 w 288"/>
                <a:gd name="T9" fmla="*/ 165 h 413"/>
                <a:gd name="T10" fmla="*/ 209 w 288"/>
                <a:gd name="T11" fmla="*/ 128 h 413"/>
                <a:gd name="T12" fmla="*/ 243 w 288"/>
                <a:gd name="T13" fmla="*/ 80 h 413"/>
                <a:gd name="T14" fmla="*/ 272 w 288"/>
                <a:gd name="T15" fmla="*/ 53 h 413"/>
                <a:gd name="T16" fmla="*/ 279 w 288"/>
                <a:gd name="T17" fmla="*/ 70 h 413"/>
                <a:gd name="T18" fmla="*/ 259 w 288"/>
                <a:gd name="T19" fmla="*/ 117 h 413"/>
                <a:gd name="T20" fmla="*/ 231 w 288"/>
                <a:gd name="T21" fmla="*/ 169 h 413"/>
                <a:gd name="T22" fmla="*/ 213 w 288"/>
                <a:gd name="T23" fmla="*/ 207 h 413"/>
                <a:gd name="T24" fmla="*/ 222 w 288"/>
                <a:gd name="T25" fmla="*/ 208 h 413"/>
                <a:gd name="T26" fmla="*/ 248 w 288"/>
                <a:gd name="T27" fmla="*/ 177 h 413"/>
                <a:gd name="T28" fmla="*/ 275 w 288"/>
                <a:gd name="T29" fmla="*/ 148 h 413"/>
                <a:gd name="T30" fmla="*/ 288 w 288"/>
                <a:gd name="T31" fmla="*/ 147 h 413"/>
                <a:gd name="T32" fmla="*/ 273 w 288"/>
                <a:gd name="T33" fmla="*/ 180 h 413"/>
                <a:gd name="T34" fmla="*/ 248 w 288"/>
                <a:gd name="T35" fmla="*/ 223 h 413"/>
                <a:gd name="T36" fmla="*/ 231 w 288"/>
                <a:gd name="T37" fmla="*/ 250 h 413"/>
                <a:gd name="T38" fmla="*/ 212 w 288"/>
                <a:gd name="T39" fmla="*/ 313 h 413"/>
                <a:gd name="T40" fmla="*/ 163 w 288"/>
                <a:gd name="T41" fmla="*/ 373 h 413"/>
                <a:gd name="T42" fmla="*/ 103 w 288"/>
                <a:gd name="T43" fmla="*/ 410 h 413"/>
                <a:gd name="T44" fmla="*/ 49 w 288"/>
                <a:gd name="T45" fmla="*/ 401 h 413"/>
                <a:gd name="T46" fmla="*/ 25 w 288"/>
                <a:gd name="T47" fmla="*/ 381 h 413"/>
                <a:gd name="T48" fmla="*/ 17 w 288"/>
                <a:gd name="T49" fmla="*/ 363 h 413"/>
                <a:gd name="T50" fmla="*/ 14 w 288"/>
                <a:gd name="T51" fmla="*/ 313 h 413"/>
                <a:gd name="T52" fmla="*/ 9 w 288"/>
                <a:gd name="T53" fmla="*/ 279 h 413"/>
                <a:gd name="T54" fmla="*/ 2 w 288"/>
                <a:gd name="T55" fmla="*/ 214 h 413"/>
                <a:gd name="T56" fmla="*/ 0 w 288"/>
                <a:gd name="T57" fmla="*/ 152 h 413"/>
                <a:gd name="T58" fmla="*/ 10 w 288"/>
                <a:gd name="T59" fmla="*/ 123 h 413"/>
                <a:gd name="T60" fmla="*/ 34 w 288"/>
                <a:gd name="T61" fmla="*/ 145 h 413"/>
                <a:gd name="T62" fmla="*/ 52 w 288"/>
                <a:gd name="T63" fmla="*/ 185 h 413"/>
                <a:gd name="T64" fmla="*/ 60 w 288"/>
                <a:gd name="T65" fmla="*/ 191 h 413"/>
                <a:gd name="T66" fmla="*/ 76 w 288"/>
                <a:gd name="T67" fmla="*/ 147 h 413"/>
                <a:gd name="T68" fmla="*/ 99 w 288"/>
                <a:gd name="T69" fmla="*/ 79 h 413"/>
                <a:gd name="T70" fmla="*/ 123 w 288"/>
                <a:gd name="T71" fmla="*/ 25 h 413"/>
                <a:gd name="T72" fmla="*/ 141 w 288"/>
                <a:gd name="T73" fmla="*/ 16 h 413"/>
                <a:gd name="T74" fmla="*/ 140 w 288"/>
                <a:gd name="T75" fmla="*/ 58 h 413"/>
                <a:gd name="T76" fmla="*/ 128 w 288"/>
                <a:gd name="T77" fmla="*/ 117 h 413"/>
                <a:gd name="T78" fmla="*/ 121 w 288"/>
                <a:gd name="T79" fmla="*/ 161 h 413"/>
                <a:gd name="T80" fmla="*/ 133 w 288"/>
                <a:gd name="T81" fmla="*/ 157 h 413"/>
                <a:gd name="T82" fmla="*/ 158 w 288"/>
                <a:gd name="T83" fmla="*/ 105 h 413"/>
                <a:gd name="T84" fmla="*/ 190 w 288"/>
                <a:gd name="T85" fmla="*/ 41 h 413"/>
                <a:gd name="T86" fmla="*/ 214 w 288"/>
                <a:gd name="T87" fmla="*/ 1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88" h="413">
                  <a:moveTo>
                    <a:pt x="221" y="0"/>
                  </a:moveTo>
                  <a:lnTo>
                    <a:pt x="224" y="5"/>
                  </a:lnTo>
                  <a:lnTo>
                    <a:pt x="225" y="16"/>
                  </a:lnTo>
                  <a:lnTo>
                    <a:pt x="222" y="30"/>
                  </a:lnTo>
                  <a:lnTo>
                    <a:pt x="217" y="47"/>
                  </a:lnTo>
                  <a:lnTo>
                    <a:pt x="210" y="67"/>
                  </a:lnTo>
                  <a:lnTo>
                    <a:pt x="204" y="87"/>
                  </a:lnTo>
                  <a:lnTo>
                    <a:pt x="196" y="108"/>
                  </a:lnTo>
                  <a:lnTo>
                    <a:pt x="190" y="127"/>
                  </a:lnTo>
                  <a:lnTo>
                    <a:pt x="183" y="144"/>
                  </a:lnTo>
                  <a:lnTo>
                    <a:pt x="179" y="157"/>
                  </a:lnTo>
                  <a:lnTo>
                    <a:pt x="175" y="168"/>
                  </a:lnTo>
                  <a:lnTo>
                    <a:pt x="175" y="173"/>
                  </a:lnTo>
                  <a:lnTo>
                    <a:pt x="178" y="172"/>
                  </a:lnTo>
                  <a:lnTo>
                    <a:pt x="183" y="165"/>
                  </a:lnTo>
                  <a:lnTo>
                    <a:pt x="191" y="156"/>
                  </a:lnTo>
                  <a:lnTo>
                    <a:pt x="199" y="143"/>
                  </a:lnTo>
                  <a:lnTo>
                    <a:pt x="209" y="128"/>
                  </a:lnTo>
                  <a:lnTo>
                    <a:pt x="220" y="113"/>
                  </a:lnTo>
                  <a:lnTo>
                    <a:pt x="231" y="96"/>
                  </a:lnTo>
                  <a:lnTo>
                    <a:pt x="243" y="80"/>
                  </a:lnTo>
                  <a:lnTo>
                    <a:pt x="254" y="67"/>
                  </a:lnTo>
                  <a:lnTo>
                    <a:pt x="263" y="58"/>
                  </a:lnTo>
                  <a:lnTo>
                    <a:pt x="272" y="53"/>
                  </a:lnTo>
                  <a:lnTo>
                    <a:pt x="277" y="54"/>
                  </a:lnTo>
                  <a:lnTo>
                    <a:pt x="280" y="59"/>
                  </a:lnTo>
                  <a:lnTo>
                    <a:pt x="279" y="70"/>
                  </a:lnTo>
                  <a:lnTo>
                    <a:pt x="275" y="84"/>
                  </a:lnTo>
                  <a:lnTo>
                    <a:pt x="268" y="100"/>
                  </a:lnTo>
                  <a:lnTo>
                    <a:pt x="259" y="117"/>
                  </a:lnTo>
                  <a:lnTo>
                    <a:pt x="250" y="135"/>
                  </a:lnTo>
                  <a:lnTo>
                    <a:pt x="241" y="152"/>
                  </a:lnTo>
                  <a:lnTo>
                    <a:pt x="231" y="169"/>
                  </a:lnTo>
                  <a:lnTo>
                    <a:pt x="224" y="185"/>
                  </a:lnTo>
                  <a:lnTo>
                    <a:pt x="217" y="198"/>
                  </a:lnTo>
                  <a:lnTo>
                    <a:pt x="213" y="207"/>
                  </a:lnTo>
                  <a:lnTo>
                    <a:pt x="213" y="212"/>
                  </a:lnTo>
                  <a:lnTo>
                    <a:pt x="216" y="212"/>
                  </a:lnTo>
                  <a:lnTo>
                    <a:pt x="222" y="208"/>
                  </a:lnTo>
                  <a:lnTo>
                    <a:pt x="229" y="199"/>
                  </a:lnTo>
                  <a:lnTo>
                    <a:pt x="238" y="189"/>
                  </a:lnTo>
                  <a:lnTo>
                    <a:pt x="248" y="177"/>
                  </a:lnTo>
                  <a:lnTo>
                    <a:pt x="258" y="166"/>
                  </a:lnTo>
                  <a:lnTo>
                    <a:pt x="267" y="156"/>
                  </a:lnTo>
                  <a:lnTo>
                    <a:pt x="275" y="148"/>
                  </a:lnTo>
                  <a:lnTo>
                    <a:pt x="281" y="143"/>
                  </a:lnTo>
                  <a:lnTo>
                    <a:pt x="286" y="143"/>
                  </a:lnTo>
                  <a:lnTo>
                    <a:pt x="288" y="147"/>
                  </a:lnTo>
                  <a:lnTo>
                    <a:pt x="285" y="156"/>
                  </a:lnTo>
                  <a:lnTo>
                    <a:pt x="281" y="166"/>
                  </a:lnTo>
                  <a:lnTo>
                    <a:pt x="273" y="180"/>
                  </a:lnTo>
                  <a:lnTo>
                    <a:pt x="265" y="194"/>
                  </a:lnTo>
                  <a:lnTo>
                    <a:pt x="256" y="210"/>
                  </a:lnTo>
                  <a:lnTo>
                    <a:pt x="248" y="223"/>
                  </a:lnTo>
                  <a:lnTo>
                    <a:pt x="241" y="236"/>
                  </a:lnTo>
                  <a:lnTo>
                    <a:pt x="235" y="245"/>
                  </a:lnTo>
                  <a:lnTo>
                    <a:pt x="231" y="250"/>
                  </a:lnTo>
                  <a:lnTo>
                    <a:pt x="229" y="270"/>
                  </a:lnTo>
                  <a:lnTo>
                    <a:pt x="222" y="291"/>
                  </a:lnTo>
                  <a:lnTo>
                    <a:pt x="212" y="313"/>
                  </a:lnTo>
                  <a:lnTo>
                    <a:pt x="197" y="334"/>
                  </a:lnTo>
                  <a:lnTo>
                    <a:pt x="182" y="355"/>
                  </a:lnTo>
                  <a:lnTo>
                    <a:pt x="163" y="373"/>
                  </a:lnTo>
                  <a:lnTo>
                    <a:pt x="144" y="389"/>
                  </a:lnTo>
                  <a:lnTo>
                    <a:pt x="123" y="402"/>
                  </a:lnTo>
                  <a:lnTo>
                    <a:pt x="103" y="410"/>
                  </a:lnTo>
                  <a:lnTo>
                    <a:pt x="82" y="413"/>
                  </a:lnTo>
                  <a:lnTo>
                    <a:pt x="64" y="409"/>
                  </a:lnTo>
                  <a:lnTo>
                    <a:pt x="49" y="401"/>
                  </a:lnTo>
                  <a:lnTo>
                    <a:pt x="38" y="393"/>
                  </a:lnTo>
                  <a:lnTo>
                    <a:pt x="30" y="386"/>
                  </a:lnTo>
                  <a:lnTo>
                    <a:pt x="25" y="381"/>
                  </a:lnTo>
                  <a:lnTo>
                    <a:pt x="22" y="380"/>
                  </a:lnTo>
                  <a:lnTo>
                    <a:pt x="15" y="384"/>
                  </a:lnTo>
                  <a:lnTo>
                    <a:pt x="17" y="363"/>
                  </a:lnTo>
                  <a:lnTo>
                    <a:pt x="17" y="343"/>
                  </a:lnTo>
                  <a:lnTo>
                    <a:pt x="15" y="325"/>
                  </a:lnTo>
                  <a:lnTo>
                    <a:pt x="14" y="313"/>
                  </a:lnTo>
                  <a:lnTo>
                    <a:pt x="13" y="306"/>
                  </a:lnTo>
                  <a:lnTo>
                    <a:pt x="12" y="295"/>
                  </a:lnTo>
                  <a:lnTo>
                    <a:pt x="9" y="279"/>
                  </a:lnTo>
                  <a:lnTo>
                    <a:pt x="6" y="259"/>
                  </a:lnTo>
                  <a:lnTo>
                    <a:pt x="4" y="237"/>
                  </a:lnTo>
                  <a:lnTo>
                    <a:pt x="2" y="214"/>
                  </a:lnTo>
                  <a:lnTo>
                    <a:pt x="0" y="191"/>
                  </a:lnTo>
                  <a:lnTo>
                    <a:pt x="0" y="170"/>
                  </a:lnTo>
                  <a:lnTo>
                    <a:pt x="0" y="152"/>
                  </a:lnTo>
                  <a:lnTo>
                    <a:pt x="1" y="138"/>
                  </a:lnTo>
                  <a:lnTo>
                    <a:pt x="5" y="127"/>
                  </a:lnTo>
                  <a:lnTo>
                    <a:pt x="10" y="123"/>
                  </a:lnTo>
                  <a:lnTo>
                    <a:pt x="18" y="126"/>
                  </a:lnTo>
                  <a:lnTo>
                    <a:pt x="27" y="134"/>
                  </a:lnTo>
                  <a:lnTo>
                    <a:pt x="34" y="145"/>
                  </a:lnTo>
                  <a:lnTo>
                    <a:pt x="42" y="160"/>
                  </a:lnTo>
                  <a:lnTo>
                    <a:pt x="47" y="173"/>
                  </a:lnTo>
                  <a:lnTo>
                    <a:pt x="52" y="185"/>
                  </a:lnTo>
                  <a:lnTo>
                    <a:pt x="56" y="194"/>
                  </a:lnTo>
                  <a:lnTo>
                    <a:pt x="59" y="195"/>
                  </a:lnTo>
                  <a:lnTo>
                    <a:pt x="60" y="191"/>
                  </a:lnTo>
                  <a:lnTo>
                    <a:pt x="64" y="181"/>
                  </a:lnTo>
                  <a:lnTo>
                    <a:pt x="69" y="165"/>
                  </a:lnTo>
                  <a:lnTo>
                    <a:pt x="76" y="147"/>
                  </a:lnTo>
                  <a:lnTo>
                    <a:pt x="84" y="125"/>
                  </a:lnTo>
                  <a:lnTo>
                    <a:pt x="91" y="102"/>
                  </a:lnTo>
                  <a:lnTo>
                    <a:pt x="99" y="79"/>
                  </a:lnTo>
                  <a:lnTo>
                    <a:pt x="107" y="58"/>
                  </a:lnTo>
                  <a:lnTo>
                    <a:pt x="116" y="39"/>
                  </a:lnTo>
                  <a:lnTo>
                    <a:pt x="123" y="25"/>
                  </a:lnTo>
                  <a:lnTo>
                    <a:pt x="131" y="16"/>
                  </a:lnTo>
                  <a:lnTo>
                    <a:pt x="137" y="12"/>
                  </a:lnTo>
                  <a:lnTo>
                    <a:pt x="141" y="16"/>
                  </a:lnTo>
                  <a:lnTo>
                    <a:pt x="142" y="26"/>
                  </a:lnTo>
                  <a:lnTo>
                    <a:pt x="142" y="41"/>
                  </a:lnTo>
                  <a:lnTo>
                    <a:pt x="140" y="58"/>
                  </a:lnTo>
                  <a:lnTo>
                    <a:pt x="137" y="77"/>
                  </a:lnTo>
                  <a:lnTo>
                    <a:pt x="132" y="97"/>
                  </a:lnTo>
                  <a:lnTo>
                    <a:pt x="128" y="117"/>
                  </a:lnTo>
                  <a:lnTo>
                    <a:pt x="125" y="135"/>
                  </a:lnTo>
                  <a:lnTo>
                    <a:pt x="123" y="151"/>
                  </a:lnTo>
                  <a:lnTo>
                    <a:pt x="121" y="161"/>
                  </a:lnTo>
                  <a:lnTo>
                    <a:pt x="124" y="166"/>
                  </a:lnTo>
                  <a:lnTo>
                    <a:pt x="128" y="165"/>
                  </a:lnTo>
                  <a:lnTo>
                    <a:pt x="133" y="157"/>
                  </a:lnTo>
                  <a:lnTo>
                    <a:pt x="141" y="143"/>
                  </a:lnTo>
                  <a:lnTo>
                    <a:pt x="149" y="126"/>
                  </a:lnTo>
                  <a:lnTo>
                    <a:pt x="158" y="105"/>
                  </a:lnTo>
                  <a:lnTo>
                    <a:pt x="169" y="84"/>
                  </a:lnTo>
                  <a:lnTo>
                    <a:pt x="179" y="62"/>
                  </a:lnTo>
                  <a:lnTo>
                    <a:pt x="190" y="41"/>
                  </a:lnTo>
                  <a:lnTo>
                    <a:pt x="199" y="24"/>
                  </a:lnTo>
                  <a:lnTo>
                    <a:pt x="208" y="9"/>
                  </a:lnTo>
                  <a:lnTo>
                    <a:pt x="214" y="1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F1DF089C-560A-4F91-990F-8C4243BEB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2150" y="1795462"/>
              <a:ext cx="1530350" cy="1350963"/>
            </a:xfrm>
            <a:custGeom>
              <a:avLst/>
              <a:gdLst>
                <a:gd name="T0" fmla="*/ 858 w 964"/>
                <a:gd name="T1" fmla="*/ 0 h 851"/>
                <a:gd name="T2" fmla="*/ 964 w 964"/>
                <a:gd name="T3" fmla="*/ 92 h 851"/>
                <a:gd name="T4" fmla="*/ 955 w 964"/>
                <a:gd name="T5" fmla="*/ 123 h 851"/>
                <a:gd name="T6" fmla="*/ 941 w 964"/>
                <a:gd name="T7" fmla="*/ 158 h 851"/>
                <a:gd name="T8" fmla="*/ 921 w 964"/>
                <a:gd name="T9" fmla="*/ 198 h 851"/>
                <a:gd name="T10" fmla="*/ 898 w 964"/>
                <a:gd name="T11" fmla="*/ 238 h 851"/>
                <a:gd name="T12" fmla="*/ 869 w 964"/>
                <a:gd name="T13" fmla="*/ 281 h 851"/>
                <a:gd name="T14" fmla="*/ 838 w 964"/>
                <a:gd name="T15" fmla="*/ 326 h 851"/>
                <a:gd name="T16" fmla="*/ 801 w 964"/>
                <a:gd name="T17" fmla="*/ 373 h 851"/>
                <a:gd name="T18" fmla="*/ 763 w 964"/>
                <a:gd name="T19" fmla="*/ 419 h 851"/>
                <a:gd name="T20" fmla="*/ 722 w 964"/>
                <a:gd name="T21" fmla="*/ 466 h 851"/>
                <a:gd name="T22" fmla="*/ 679 w 964"/>
                <a:gd name="T23" fmla="*/ 513 h 851"/>
                <a:gd name="T24" fmla="*/ 635 w 964"/>
                <a:gd name="T25" fmla="*/ 559 h 851"/>
                <a:gd name="T26" fmla="*/ 588 w 964"/>
                <a:gd name="T27" fmla="*/ 602 h 851"/>
                <a:gd name="T28" fmla="*/ 540 w 964"/>
                <a:gd name="T29" fmla="*/ 645 h 851"/>
                <a:gd name="T30" fmla="*/ 493 w 964"/>
                <a:gd name="T31" fmla="*/ 685 h 851"/>
                <a:gd name="T32" fmla="*/ 446 w 964"/>
                <a:gd name="T33" fmla="*/ 723 h 851"/>
                <a:gd name="T34" fmla="*/ 399 w 964"/>
                <a:gd name="T35" fmla="*/ 755 h 851"/>
                <a:gd name="T36" fmla="*/ 352 w 964"/>
                <a:gd name="T37" fmla="*/ 785 h 851"/>
                <a:gd name="T38" fmla="*/ 306 w 964"/>
                <a:gd name="T39" fmla="*/ 812 h 851"/>
                <a:gd name="T40" fmla="*/ 263 w 964"/>
                <a:gd name="T41" fmla="*/ 831 h 851"/>
                <a:gd name="T42" fmla="*/ 221 w 964"/>
                <a:gd name="T43" fmla="*/ 847 h 851"/>
                <a:gd name="T44" fmla="*/ 195 w 964"/>
                <a:gd name="T45" fmla="*/ 851 h 851"/>
                <a:gd name="T46" fmla="*/ 171 w 964"/>
                <a:gd name="T47" fmla="*/ 847 h 851"/>
                <a:gd name="T48" fmla="*/ 148 w 964"/>
                <a:gd name="T49" fmla="*/ 838 h 851"/>
                <a:gd name="T50" fmla="*/ 126 w 964"/>
                <a:gd name="T51" fmla="*/ 822 h 851"/>
                <a:gd name="T52" fmla="*/ 105 w 964"/>
                <a:gd name="T53" fmla="*/ 802 h 851"/>
                <a:gd name="T54" fmla="*/ 85 w 964"/>
                <a:gd name="T55" fmla="*/ 777 h 851"/>
                <a:gd name="T56" fmla="*/ 67 w 964"/>
                <a:gd name="T57" fmla="*/ 751 h 851"/>
                <a:gd name="T58" fmla="*/ 48 w 964"/>
                <a:gd name="T59" fmla="*/ 723 h 851"/>
                <a:gd name="T60" fmla="*/ 31 w 964"/>
                <a:gd name="T61" fmla="*/ 691 h 851"/>
                <a:gd name="T62" fmla="*/ 14 w 964"/>
                <a:gd name="T63" fmla="*/ 661 h 851"/>
                <a:gd name="T64" fmla="*/ 0 w 964"/>
                <a:gd name="T65" fmla="*/ 630 h 851"/>
                <a:gd name="T66" fmla="*/ 3 w 964"/>
                <a:gd name="T67" fmla="*/ 628 h 851"/>
                <a:gd name="T68" fmla="*/ 12 w 964"/>
                <a:gd name="T69" fmla="*/ 623 h 851"/>
                <a:gd name="T70" fmla="*/ 27 w 964"/>
                <a:gd name="T71" fmla="*/ 615 h 851"/>
                <a:gd name="T72" fmla="*/ 48 w 964"/>
                <a:gd name="T73" fmla="*/ 606 h 851"/>
                <a:gd name="T74" fmla="*/ 75 w 964"/>
                <a:gd name="T75" fmla="*/ 593 h 851"/>
                <a:gd name="T76" fmla="*/ 105 w 964"/>
                <a:gd name="T77" fmla="*/ 577 h 851"/>
                <a:gd name="T78" fmla="*/ 139 w 964"/>
                <a:gd name="T79" fmla="*/ 560 h 851"/>
                <a:gd name="T80" fmla="*/ 175 w 964"/>
                <a:gd name="T81" fmla="*/ 541 h 851"/>
                <a:gd name="T82" fmla="*/ 216 w 964"/>
                <a:gd name="T83" fmla="*/ 520 h 851"/>
                <a:gd name="T84" fmla="*/ 258 w 964"/>
                <a:gd name="T85" fmla="*/ 496 h 851"/>
                <a:gd name="T86" fmla="*/ 302 w 964"/>
                <a:gd name="T87" fmla="*/ 471 h 851"/>
                <a:gd name="T88" fmla="*/ 348 w 964"/>
                <a:gd name="T89" fmla="*/ 445 h 851"/>
                <a:gd name="T90" fmla="*/ 395 w 964"/>
                <a:gd name="T91" fmla="*/ 416 h 851"/>
                <a:gd name="T92" fmla="*/ 442 w 964"/>
                <a:gd name="T93" fmla="*/ 387 h 851"/>
                <a:gd name="T94" fmla="*/ 488 w 964"/>
                <a:gd name="T95" fmla="*/ 357 h 851"/>
                <a:gd name="T96" fmla="*/ 535 w 964"/>
                <a:gd name="T97" fmla="*/ 327 h 851"/>
                <a:gd name="T98" fmla="*/ 581 w 964"/>
                <a:gd name="T99" fmla="*/ 294 h 851"/>
                <a:gd name="T100" fmla="*/ 624 w 964"/>
                <a:gd name="T101" fmla="*/ 263 h 851"/>
                <a:gd name="T102" fmla="*/ 666 w 964"/>
                <a:gd name="T103" fmla="*/ 230 h 851"/>
                <a:gd name="T104" fmla="*/ 705 w 964"/>
                <a:gd name="T105" fmla="*/ 196 h 851"/>
                <a:gd name="T106" fmla="*/ 741 w 964"/>
                <a:gd name="T107" fmla="*/ 164 h 851"/>
                <a:gd name="T108" fmla="*/ 773 w 964"/>
                <a:gd name="T109" fmla="*/ 131 h 851"/>
                <a:gd name="T110" fmla="*/ 802 w 964"/>
                <a:gd name="T111" fmla="*/ 97 h 851"/>
                <a:gd name="T112" fmla="*/ 826 w 964"/>
                <a:gd name="T113" fmla="*/ 64 h 851"/>
                <a:gd name="T114" fmla="*/ 845 w 964"/>
                <a:gd name="T115" fmla="*/ 33 h 851"/>
                <a:gd name="T116" fmla="*/ 858 w 964"/>
                <a:gd name="T117" fmla="*/ 0 h 8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4" h="851">
                  <a:moveTo>
                    <a:pt x="858" y="0"/>
                  </a:moveTo>
                  <a:lnTo>
                    <a:pt x="964" y="92"/>
                  </a:lnTo>
                  <a:lnTo>
                    <a:pt x="955" y="123"/>
                  </a:lnTo>
                  <a:lnTo>
                    <a:pt x="941" y="158"/>
                  </a:lnTo>
                  <a:lnTo>
                    <a:pt x="921" y="198"/>
                  </a:lnTo>
                  <a:lnTo>
                    <a:pt x="898" y="238"/>
                  </a:lnTo>
                  <a:lnTo>
                    <a:pt x="869" y="281"/>
                  </a:lnTo>
                  <a:lnTo>
                    <a:pt x="838" y="326"/>
                  </a:lnTo>
                  <a:lnTo>
                    <a:pt x="801" y="373"/>
                  </a:lnTo>
                  <a:lnTo>
                    <a:pt x="763" y="419"/>
                  </a:lnTo>
                  <a:lnTo>
                    <a:pt x="722" y="466"/>
                  </a:lnTo>
                  <a:lnTo>
                    <a:pt x="679" y="513"/>
                  </a:lnTo>
                  <a:lnTo>
                    <a:pt x="635" y="559"/>
                  </a:lnTo>
                  <a:lnTo>
                    <a:pt x="588" y="602"/>
                  </a:lnTo>
                  <a:lnTo>
                    <a:pt x="540" y="645"/>
                  </a:lnTo>
                  <a:lnTo>
                    <a:pt x="493" y="685"/>
                  </a:lnTo>
                  <a:lnTo>
                    <a:pt x="446" y="723"/>
                  </a:lnTo>
                  <a:lnTo>
                    <a:pt x="399" y="755"/>
                  </a:lnTo>
                  <a:lnTo>
                    <a:pt x="352" y="785"/>
                  </a:lnTo>
                  <a:lnTo>
                    <a:pt x="306" y="812"/>
                  </a:lnTo>
                  <a:lnTo>
                    <a:pt x="263" y="831"/>
                  </a:lnTo>
                  <a:lnTo>
                    <a:pt x="221" y="847"/>
                  </a:lnTo>
                  <a:lnTo>
                    <a:pt x="195" y="851"/>
                  </a:lnTo>
                  <a:lnTo>
                    <a:pt x="171" y="847"/>
                  </a:lnTo>
                  <a:lnTo>
                    <a:pt x="148" y="838"/>
                  </a:lnTo>
                  <a:lnTo>
                    <a:pt x="126" y="822"/>
                  </a:lnTo>
                  <a:lnTo>
                    <a:pt x="105" y="802"/>
                  </a:lnTo>
                  <a:lnTo>
                    <a:pt x="85" y="777"/>
                  </a:lnTo>
                  <a:lnTo>
                    <a:pt x="67" y="751"/>
                  </a:lnTo>
                  <a:lnTo>
                    <a:pt x="48" y="723"/>
                  </a:lnTo>
                  <a:lnTo>
                    <a:pt x="31" y="691"/>
                  </a:lnTo>
                  <a:lnTo>
                    <a:pt x="14" y="661"/>
                  </a:lnTo>
                  <a:lnTo>
                    <a:pt x="0" y="630"/>
                  </a:lnTo>
                  <a:lnTo>
                    <a:pt x="3" y="628"/>
                  </a:lnTo>
                  <a:lnTo>
                    <a:pt x="12" y="623"/>
                  </a:lnTo>
                  <a:lnTo>
                    <a:pt x="27" y="615"/>
                  </a:lnTo>
                  <a:lnTo>
                    <a:pt x="48" y="606"/>
                  </a:lnTo>
                  <a:lnTo>
                    <a:pt x="75" y="593"/>
                  </a:lnTo>
                  <a:lnTo>
                    <a:pt x="105" y="577"/>
                  </a:lnTo>
                  <a:lnTo>
                    <a:pt x="139" y="560"/>
                  </a:lnTo>
                  <a:lnTo>
                    <a:pt x="175" y="541"/>
                  </a:lnTo>
                  <a:lnTo>
                    <a:pt x="216" y="520"/>
                  </a:lnTo>
                  <a:lnTo>
                    <a:pt x="258" y="496"/>
                  </a:lnTo>
                  <a:lnTo>
                    <a:pt x="302" y="471"/>
                  </a:lnTo>
                  <a:lnTo>
                    <a:pt x="348" y="445"/>
                  </a:lnTo>
                  <a:lnTo>
                    <a:pt x="395" y="416"/>
                  </a:lnTo>
                  <a:lnTo>
                    <a:pt x="442" y="387"/>
                  </a:lnTo>
                  <a:lnTo>
                    <a:pt x="488" y="357"/>
                  </a:lnTo>
                  <a:lnTo>
                    <a:pt x="535" y="327"/>
                  </a:lnTo>
                  <a:lnTo>
                    <a:pt x="581" y="294"/>
                  </a:lnTo>
                  <a:lnTo>
                    <a:pt x="624" y="263"/>
                  </a:lnTo>
                  <a:lnTo>
                    <a:pt x="666" y="230"/>
                  </a:lnTo>
                  <a:lnTo>
                    <a:pt x="705" y="196"/>
                  </a:lnTo>
                  <a:lnTo>
                    <a:pt x="741" y="164"/>
                  </a:lnTo>
                  <a:lnTo>
                    <a:pt x="773" y="131"/>
                  </a:lnTo>
                  <a:lnTo>
                    <a:pt x="802" y="97"/>
                  </a:lnTo>
                  <a:lnTo>
                    <a:pt x="826" y="64"/>
                  </a:lnTo>
                  <a:lnTo>
                    <a:pt x="845" y="33"/>
                  </a:lnTo>
                  <a:lnTo>
                    <a:pt x="85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D66533BE-2C19-4CD9-ACB7-0AE186C58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2463800"/>
              <a:ext cx="1866900" cy="2392363"/>
            </a:xfrm>
            <a:custGeom>
              <a:avLst/>
              <a:gdLst>
                <a:gd name="T0" fmla="*/ 663 w 1176"/>
                <a:gd name="T1" fmla="*/ 27 h 1507"/>
                <a:gd name="T2" fmla="*/ 666 w 1176"/>
                <a:gd name="T3" fmla="*/ 65 h 1507"/>
                <a:gd name="T4" fmla="*/ 667 w 1176"/>
                <a:gd name="T5" fmla="*/ 109 h 1507"/>
                <a:gd name="T6" fmla="*/ 688 w 1176"/>
                <a:gd name="T7" fmla="*/ 125 h 1507"/>
                <a:gd name="T8" fmla="*/ 730 w 1176"/>
                <a:gd name="T9" fmla="*/ 137 h 1507"/>
                <a:gd name="T10" fmla="*/ 782 w 1176"/>
                <a:gd name="T11" fmla="*/ 148 h 1507"/>
                <a:gd name="T12" fmla="*/ 811 w 1176"/>
                <a:gd name="T13" fmla="*/ 154 h 1507"/>
                <a:gd name="T14" fmla="*/ 824 w 1176"/>
                <a:gd name="T15" fmla="*/ 188 h 1507"/>
                <a:gd name="T16" fmla="*/ 832 w 1176"/>
                <a:gd name="T17" fmla="*/ 232 h 1507"/>
                <a:gd name="T18" fmla="*/ 877 w 1176"/>
                <a:gd name="T19" fmla="*/ 320 h 1507"/>
                <a:gd name="T20" fmla="*/ 947 w 1176"/>
                <a:gd name="T21" fmla="*/ 489 h 1507"/>
                <a:gd name="T22" fmla="*/ 1010 w 1176"/>
                <a:gd name="T23" fmla="*/ 681 h 1507"/>
                <a:gd name="T24" fmla="*/ 1062 w 1176"/>
                <a:gd name="T25" fmla="*/ 883 h 1507"/>
                <a:gd name="T26" fmla="*/ 1106 w 1176"/>
                <a:gd name="T27" fmla="*/ 1078 h 1507"/>
                <a:gd name="T28" fmla="*/ 1138 w 1176"/>
                <a:gd name="T29" fmla="*/ 1251 h 1507"/>
                <a:gd name="T30" fmla="*/ 1162 w 1176"/>
                <a:gd name="T31" fmla="*/ 1385 h 1507"/>
                <a:gd name="T32" fmla="*/ 1174 w 1176"/>
                <a:gd name="T33" fmla="*/ 1467 h 1507"/>
                <a:gd name="T34" fmla="*/ 1146 w 1176"/>
                <a:gd name="T35" fmla="*/ 1485 h 1507"/>
                <a:gd name="T36" fmla="*/ 1024 w 1176"/>
                <a:gd name="T37" fmla="*/ 1491 h 1507"/>
                <a:gd name="T38" fmla="*/ 867 w 1176"/>
                <a:gd name="T39" fmla="*/ 1499 h 1507"/>
                <a:gd name="T40" fmla="*/ 699 w 1176"/>
                <a:gd name="T41" fmla="*/ 1505 h 1507"/>
                <a:gd name="T42" fmla="*/ 536 w 1176"/>
                <a:gd name="T43" fmla="*/ 1507 h 1507"/>
                <a:gd name="T44" fmla="*/ 400 w 1176"/>
                <a:gd name="T45" fmla="*/ 1503 h 1507"/>
                <a:gd name="T46" fmla="*/ 311 w 1176"/>
                <a:gd name="T47" fmla="*/ 1490 h 1507"/>
                <a:gd name="T48" fmla="*/ 285 w 1176"/>
                <a:gd name="T49" fmla="*/ 1465 h 1507"/>
                <a:gd name="T50" fmla="*/ 285 w 1176"/>
                <a:gd name="T51" fmla="*/ 1405 h 1507"/>
                <a:gd name="T52" fmla="*/ 290 w 1176"/>
                <a:gd name="T53" fmla="*/ 1338 h 1507"/>
                <a:gd name="T54" fmla="*/ 294 w 1176"/>
                <a:gd name="T55" fmla="*/ 1306 h 1507"/>
                <a:gd name="T56" fmla="*/ 175 w 1176"/>
                <a:gd name="T57" fmla="*/ 1463 h 1507"/>
                <a:gd name="T58" fmla="*/ 121 w 1176"/>
                <a:gd name="T59" fmla="*/ 1447 h 1507"/>
                <a:gd name="T60" fmla="*/ 55 w 1176"/>
                <a:gd name="T61" fmla="*/ 1425 h 1507"/>
                <a:gd name="T62" fmla="*/ 6 w 1176"/>
                <a:gd name="T63" fmla="*/ 1402 h 1507"/>
                <a:gd name="T64" fmla="*/ 35 w 1176"/>
                <a:gd name="T65" fmla="*/ 1350 h 1507"/>
                <a:gd name="T66" fmla="*/ 114 w 1176"/>
                <a:gd name="T67" fmla="*/ 1202 h 1507"/>
                <a:gd name="T68" fmla="*/ 161 w 1176"/>
                <a:gd name="T69" fmla="*/ 1028 h 1507"/>
                <a:gd name="T70" fmla="*/ 184 w 1176"/>
                <a:gd name="T71" fmla="*/ 845 h 1507"/>
                <a:gd name="T72" fmla="*/ 193 w 1176"/>
                <a:gd name="T73" fmla="*/ 667 h 1507"/>
                <a:gd name="T74" fmla="*/ 197 w 1176"/>
                <a:gd name="T75" fmla="*/ 507 h 1507"/>
                <a:gd name="T76" fmla="*/ 203 w 1176"/>
                <a:gd name="T77" fmla="*/ 381 h 1507"/>
                <a:gd name="T78" fmla="*/ 225 w 1176"/>
                <a:gd name="T79" fmla="*/ 292 h 1507"/>
                <a:gd name="T80" fmla="*/ 285 w 1176"/>
                <a:gd name="T81" fmla="*/ 206 h 1507"/>
                <a:gd name="T82" fmla="*/ 354 w 1176"/>
                <a:gd name="T83" fmla="*/ 143 h 1507"/>
                <a:gd name="T84" fmla="*/ 392 w 1176"/>
                <a:gd name="T85" fmla="*/ 127 h 1507"/>
                <a:gd name="T86" fmla="*/ 404 w 1176"/>
                <a:gd name="T87" fmla="*/ 133 h 1507"/>
                <a:gd name="T88" fmla="*/ 408 w 1176"/>
                <a:gd name="T89" fmla="*/ 133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6" h="1507">
                  <a:moveTo>
                    <a:pt x="441" y="0"/>
                  </a:moveTo>
                  <a:lnTo>
                    <a:pt x="661" y="24"/>
                  </a:lnTo>
                  <a:lnTo>
                    <a:pt x="663" y="27"/>
                  </a:lnTo>
                  <a:lnTo>
                    <a:pt x="665" y="36"/>
                  </a:lnTo>
                  <a:lnTo>
                    <a:pt x="665" y="49"/>
                  </a:lnTo>
                  <a:lnTo>
                    <a:pt x="666" y="65"/>
                  </a:lnTo>
                  <a:lnTo>
                    <a:pt x="666" y="82"/>
                  </a:lnTo>
                  <a:lnTo>
                    <a:pt x="667" y="97"/>
                  </a:lnTo>
                  <a:lnTo>
                    <a:pt x="667" y="109"/>
                  </a:lnTo>
                  <a:lnTo>
                    <a:pt x="670" y="114"/>
                  </a:lnTo>
                  <a:lnTo>
                    <a:pt x="676" y="120"/>
                  </a:lnTo>
                  <a:lnTo>
                    <a:pt x="688" y="125"/>
                  </a:lnTo>
                  <a:lnTo>
                    <a:pt x="705" y="130"/>
                  </a:lnTo>
                  <a:lnTo>
                    <a:pt x="716" y="134"/>
                  </a:lnTo>
                  <a:lnTo>
                    <a:pt x="730" y="137"/>
                  </a:lnTo>
                  <a:lnTo>
                    <a:pt x="748" y="140"/>
                  </a:lnTo>
                  <a:lnTo>
                    <a:pt x="765" y="144"/>
                  </a:lnTo>
                  <a:lnTo>
                    <a:pt x="782" y="148"/>
                  </a:lnTo>
                  <a:lnTo>
                    <a:pt x="797" y="151"/>
                  </a:lnTo>
                  <a:lnTo>
                    <a:pt x="807" y="154"/>
                  </a:lnTo>
                  <a:lnTo>
                    <a:pt x="811" y="154"/>
                  </a:lnTo>
                  <a:lnTo>
                    <a:pt x="818" y="165"/>
                  </a:lnTo>
                  <a:lnTo>
                    <a:pt x="822" y="176"/>
                  </a:lnTo>
                  <a:lnTo>
                    <a:pt x="824" y="188"/>
                  </a:lnTo>
                  <a:lnTo>
                    <a:pt x="826" y="201"/>
                  </a:lnTo>
                  <a:lnTo>
                    <a:pt x="828" y="215"/>
                  </a:lnTo>
                  <a:lnTo>
                    <a:pt x="832" y="232"/>
                  </a:lnTo>
                  <a:lnTo>
                    <a:pt x="839" y="250"/>
                  </a:lnTo>
                  <a:lnTo>
                    <a:pt x="850" y="273"/>
                  </a:lnTo>
                  <a:lnTo>
                    <a:pt x="877" y="320"/>
                  </a:lnTo>
                  <a:lnTo>
                    <a:pt x="901" y="372"/>
                  </a:lnTo>
                  <a:lnTo>
                    <a:pt x="925" y="428"/>
                  </a:lnTo>
                  <a:lnTo>
                    <a:pt x="947" y="489"/>
                  </a:lnTo>
                  <a:lnTo>
                    <a:pt x="970" y="550"/>
                  </a:lnTo>
                  <a:lnTo>
                    <a:pt x="990" y="616"/>
                  </a:lnTo>
                  <a:lnTo>
                    <a:pt x="1010" y="681"/>
                  </a:lnTo>
                  <a:lnTo>
                    <a:pt x="1028" y="748"/>
                  </a:lnTo>
                  <a:lnTo>
                    <a:pt x="1045" y="816"/>
                  </a:lnTo>
                  <a:lnTo>
                    <a:pt x="1062" y="883"/>
                  </a:lnTo>
                  <a:lnTo>
                    <a:pt x="1078" y="950"/>
                  </a:lnTo>
                  <a:lnTo>
                    <a:pt x="1093" y="1014"/>
                  </a:lnTo>
                  <a:lnTo>
                    <a:pt x="1106" y="1078"/>
                  </a:lnTo>
                  <a:lnTo>
                    <a:pt x="1117" y="1138"/>
                  </a:lnTo>
                  <a:lnTo>
                    <a:pt x="1129" y="1196"/>
                  </a:lnTo>
                  <a:lnTo>
                    <a:pt x="1138" y="1251"/>
                  </a:lnTo>
                  <a:lnTo>
                    <a:pt x="1148" y="1300"/>
                  </a:lnTo>
                  <a:lnTo>
                    <a:pt x="1155" y="1345"/>
                  </a:lnTo>
                  <a:lnTo>
                    <a:pt x="1162" y="1385"/>
                  </a:lnTo>
                  <a:lnTo>
                    <a:pt x="1167" y="1419"/>
                  </a:lnTo>
                  <a:lnTo>
                    <a:pt x="1171" y="1446"/>
                  </a:lnTo>
                  <a:lnTo>
                    <a:pt x="1174" y="1467"/>
                  </a:lnTo>
                  <a:lnTo>
                    <a:pt x="1176" y="1478"/>
                  </a:lnTo>
                  <a:lnTo>
                    <a:pt x="1176" y="1484"/>
                  </a:lnTo>
                  <a:lnTo>
                    <a:pt x="1146" y="1485"/>
                  </a:lnTo>
                  <a:lnTo>
                    <a:pt x="1111" y="1486"/>
                  </a:lnTo>
                  <a:lnTo>
                    <a:pt x="1069" y="1489"/>
                  </a:lnTo>
                  <a:lnTo>
                    <a:pt x="1024" y="1491"/>
                  </a:lnTo>
                  <a:lnTo>
                    <a:pt x="975" y="1494"/>
                  </a:lnTo>
                  <a:lnTo>
                    <a:pt x="922" y="1497"/>
                  </a:lnTo>
                  <a:lnTo>
                    <a:pt x="867" y="1499"/>
                  </a:lnTo>
                  <a:lnTo>
                    <a:pt x="812" y="1501"/>
                  </a:lnTo>
                  <a:lnTo>
                    <a:pt x="755" y="1503"/>
                  </a:lnTo>
                  <a:lnTo>
                    <a:pt x="699" y="1505"/>
                  </a:lnTo>
                  <a:lnTo>
                    <a:pt x="642" y="1506"/>
                  </a:lnTo>
                  <a:lnTo>
                    <a:pt x="589" y="1507"/>
                  </a:lnTo>
                  <a:lnTo>
                    <a:pt x="536" y="1507"/>
                  </a:lnTo>
                  <a:lnTo>
                    <a:pt x="487" y="1506"/>
                  </a:lnTo>
                  <a:lnTo>
                    <a:pt x="442" y="1505"/>
                  </a:lnTo>
                  <a:lnTo>
                    <a:pt x="400" y="1503"/>
                  </a:lnTo>
                  <a:lnTo>
                    <a:pt x="365" y="1501"/>
                  </a:lnTo>
                  <a:lnTo>
                    <a:pt x="335" y="1495"/>
                  </a:lnTo>
                  <a:lnTo>
                    <a:pt x="311" y="1490"/>
                  </a:lnTo>
                  <a:lnTo>
                    <a:pt x="296" y="1485"/>
                  </a:lnTo>
                  <a:lnTo>
                    <a:pt x="288" y="1477"/>
                  </a:lnTo>
                  <a:lnTo>
                    <a:pt x="285" y="1465"/>
                  </a:lnTo>
                  <a:lnTo>
                    <a:pt x="284" y="1448"/>
                  </a:lnTo>
                  <a:lnTo>
                    <a:pt x="284" y="1427"/>
                  </a:lnTo>
                  <a:lnTo>
                    <a:pt x="285" y="1405"/>
                  </a:lnTo>
                  <a:lnTo>
                    <a:pt x="286" y="1382"/>
                  </a:lnTo>
                  <a:lnTo>
                    <a:pt x="289" y="1358"/>
                  </a:lnTo>
                  <a:lnTo>
                    <a:pt x="290" y="1338"/>
                  </a:lnTo>
                  <a:lnTo>
                    <a:pt x="292" y="1321"/>
                  </a:lnTo>
                  <a:lnTo>
                    <a:pt x="293" y="1311"/>
                  </a:lnTo>
                  <a:lnTo>
                    <a:pt x="294" y="1306"/>
                  </a:lnTo>
                  <a:lnTo>
                    <a:pt x="188" y="1467"/>
                  </a:lnTo>
                  <a:lnTo>
                    <a:pt x="184" y="1465"/>
                  </a:lnTo>
                  <a:lnTo>
                    <a:pt x="175" y="1463"/>
                  </a:lnTo>
                  <a:lnTo>
                    <a:pt x="161" y="1459"/>
                  </a:lnTo>
                  <a:lnTo>
                    <a:pt x="142" y="1454"/>
                  </a:lnTo>
                  <a:lnTo>
                    <a:pt x="121" y="1447"/>
                  </a:lnTo>
                  <a:lnTo>
                    <a:pt x="99" y="1440"/>
                  </a:lnTo>
                  <a:lnTo>
                    <a:pt x="77" y="1433"/>
                  </a:lnTo>
                  <a:lnTo>
                    <a:pt x="55" y="1425"/>
                  </a:lnTo>
                  <a:lnTo>
                    <a:pt x="35" y="1417"/>
                  </a:lnTo>
                  <a:lnTo>
                    <a:pt x="18" y="1410"/>
                  </a:lnTo>
                  <a:lnTo>
                    <a:pt x="6" y="1402"/>
                  </a:lnTo>
                  <a:lnTo>
                    <a:pt x="0" y="1397"/>
                  </a:lnTo>
                  <a:lnTo>
                    <a:pt x="1" y="1392"/>
                  </a:lnTo>
                  <a:lnTo>
                    <a:pt x="35" y="1350"/>
                  </a:lnTo>
                  <a:lnTo>
                    <a:pt x="65" y="1304"/>
                  </a:lnTo>
                  <a:lnTo>
                    <a:pt x="91" y="1255"/>
                  </a:lnTo>
                  <a:lnTo>
                    <a:pt x="114" y="1202"/>
                  </a:lnTo>
                  <a:lnTo>
                    <a:pt x="133" y="1146"/>
                  </a:lnTo>
                  <a:lnTo>
                    <a:pt x="148" y="1088"/>
                  </a:lnTo>
                  <a:lnTo>
                    <a:pt x="161" y="1028"/>
                  </a:lnTo>
                  <a:lnTo>
                    <a:pt x="171" y="968"/>
                  </a:lnTo>
                  <a:lnTo>
                    <a:pt x="179" y="906"/>
                  </a:lnTo>
                  <a:lnTo>
                    <a:pt x="184" y="845"/>
                  </a:lnTo>
                  <a:lnTo>
                    <a:pt x="188" y="785"/>
                  </a:lnTo>
                  <a:lnTo>
                    <a:pt x="192" y="724"/>
                  </a:lnTo>
                  <a:lnTo>
                    <a:pt x="193" y="667"/>
                  </a:lnTo>
                  <a:lnTo>
                    <a:pt x="195" y="610"/>
                  </a:lnTo>
                  <a:lnTo>
                    <a:pt x="196" y="557"/>
                  </a:lnTo>
                  <a:lnTo>
                    <a:pt x="197" y="507"/>
                  </a:lnTo>
                  <a:lnTo>
                    <a:pt x="199" y="460"/>
                  </a:lnTo>
                  <a:lnTo>
                    <a:pt x="200" y="418"/>
                  </a:lnTo>
                  <a:lnTo>
                    <a:pt x="203" y="381"/>
                  </a:lnTo>
                  <a:lnTo>
                    <a:pt x="208" y="350"/>
                  </a:lnTo>
                  <a:lnTo>
                    <a:pt x="213" y="324"/>
                  </a:lnTo>
                  <a:lnTo>
                    <a:pt x="225" y="292"/>
                  </a:lnTo>
                  <a:lnTo>
                    <a:pt x="242" y="262"/>
                  </a:lnTo>
                  <a:lnTo>
                    <a:pt x="261" y="233"/>
                  </a:lnTo>
                  <a:lnTo>
                    <a:pt x="285" y="206"/>
                  </a:lnTo>
                  <a:lnTo>
                    <a:pt x="309" y="182"/>
                  </a:lnTo>
                  <a:lnTo>
                    <a:pt x="332" y="161"/>
                  </a:lnTo>
                  <a:lnTo>
                    <a:pt x="354" y="143"/>
                  </a:lnTo>
                  <a:lnTo>
                    <a:pt x="374" y="130"/>
                  </a:lnTo>
                  <a:lnTo>
                    <a:pt x="383" y="126"/>
                  </a:lnTo>
                  <a:lnTo>
                    <a:pt x="392" y="127"/>
                  </a:lnTo>
                  <a:lnTo>
                    <a:pt x="399" y="130"/>
                  </a:lnTo>
                  <a:lnTo>
                    <a:pt x="403" y="131"/>
                  </a:lnTo>
                  <a:lnTo>
                    <a:pt x="404" y="133"/>
                  </a:lnTo>
                  <a:lnTo>
                    <a:pt x="407" y="133"/>
                  </a:lnTo>
                  <a:lnTo>
                    <a:pt x="408" y="133"/>
                  </a:lnTo>
                  <a:lnTo>
                    <a:pt x="408" y="133"/>
                  </a:lnTo>
                  <a:lnTo>
                    <a:pt x="441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90C72F6D-4E0D-49CA-889C-73B531BEB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4625" y="2406650"/>
              <a:ext cx="525463" cy="639763"/>
            </a:xfrm>
            <a:custGeom>
              <a:avLst/>
              <a:gdLst>
                <a:gd name="T0" fmla="*/ 14 w 331"/>
                <a:gd name="T1" fmla="*/ 0 h 403"/>
                <a:gd name="T2" fmla="*/ 317 w 331"/>
                <a:gd name="T3" fmla="*/ 84 h 403"/>
                <a:gd name="T4" fmla="*/ 326 w 331"/>
                <a:gd name="T5" fmla="*/ 133 h 403"/>
                <a:gd name="T6" fmla="*/ 330 w 331"/>
                <a:gd name="T7" fmla="*/ 159 h 403"/>
                <a:gd name="T8" fmla="*/ 331 w 331"/>
                <a:gd name="T9" fmla="*/ 162 h 403"/>
                <a:gd name="T10" fmla="*/ 331 w 331"/>
                <a:gd name="T11" fmla="*/ 170 h 403"/>
                <a:gd name="T12" fmla="*/ 331 w 331"/>
                <a:gd name="T13" fmla="*/ 182 h 403"/>
                <a:gd name="T14" fmla="*/ 327 w 331"/>
                <a:gd name="T15" fmla="*/ 194 h 403"/>
                <a:gd name="T16" fmla="*/ 322 w 331"/>
                <a:gd name="T17" fmla="*/ 207 h 403"/>
                <a:gd name="T18" fmla="*/ 315 w 331"/>
                <a:gd name="T19" fmla="*/ 216 h 403"/>
                <a:gd name="T20" fmla="*/ 305 w 331"/>
                <a:gd name="T21" fmla="*/ 225 h 403"/>
                <a:gd name="T22" fmla="*/ 293 w 331"/>
                <a:gd name="T23" fmla="*/ 233 h 403"/>
                <a:gd name="T24" fmla="*/ 281 w 331"/>
                <a:gd name="T25" fmla="*/ 241 h 403"/>
                <a:gd name="T26" fmla="*/ 271 w 331"/>
                <a:gd name="T27" fmla="*/ 246 h 403"/>
                <a:gd name="T28" fmla="*/ 263 w 331"/>
                <a:gd name="T29" fmla="*/ 250 h 403"/>
                <a:gd name="T30" fmla="*/ 260 w 331"/>
                <a:gd name="T31" fmla="*/ 251 h 403"/>
                <a:gd name="T32" fmla="*/ 260 w 331"/>
                <a:gd name="T33" fmla="*/ 256 h 403"/>
                <a:gd name="T34" fmla="*/ 262 w 331"/>
                <a:gd name="T35" fmla="*/ 267 h 403"/>
                <a:gd name="T36" fmla="*/ 263 w 331"/>
                <a:gd name="T37" fmla="*/ 283 h 403"/>
                <a:gd name="T38" fmla="*/ 266 w 331"/>
                <a:gd name="T39" fmla="*/ 302 h 403"/>
                <a:gd name="T40" fmla="*/ 267 w 331"/>
                <a:gd name="T41" fmla="*/ 324 h 403"/>
                <a:gd name="T42" fmla="*/ 270 w 331"/>
                <a:gd name="T43" fmla="*/ 345 h 403"/>
                <a:gd name="T44" fmla="*/ 271 w 331"/>
                <a:gd name="T45" fmla="*/ 366 h 403"/>
                <a:gd name="T46" fmla="*/ 274 w 331"/>
                <a:gd name="T47" fmla="*/ 383 h 403"/>
                <a:gd name="T48" fmla="*/ 275 w 331"/>
                <a:gd name="T49" fmla="*/ 396 h 403"/>
                <a:gd name="T50" fmla="*/ 276 w 331"/>
                <a:gd name="T51" fmla="*/ 403 h 403"/>
                <a:gd name="T52" fmla="*/ 274 w 331"/>
                <a:gd name="T53" fmla="*/ 402 h 403"/>
                <a:gd name="T54" fmla="*/ 270 w 331"/>
                <a:gd name="T55" fmla="*/ 395 h 403"/>
                <a:gd name="T56" fmla="*/ 263 w 331"/>
                <a:gd name="T57" fmla="*/ 385 h 403"/>
                <a:gd name="T58" fmla="*/ 254 w 331"/>
                <a:gd name="T59" fmla="*/ 370 h 403"/>
                <a:gd name="T60" fmla="*/ 242 w 331"/>
                <a:gd name="T61" fmla="*/ 353 h 403"/>
                <a:gd name="T62" fmla="*/ 232 w 331"/>
                <a:gd name="T63" fmla="*/ 334 h 403"/>
                <a:gd name="T64" fmla="*/ 220 w 331"/>
                <a:gd name="T65" fmla="*/ 315 h 403"/>
                <a:gd name="T66" fmla="*/ 208 w 331"/>
                <a:gd name="T67" fmla="*/ 296 h 403"/>
                <a:gd name="T68" fmla="*/ 198 w 331"/>
                <a:gd name="T69" fmla="*/ 279 h 403"/>
                <a:gd name="T70" fmla="*/ 187 w 331"/>
                <a:gd name="T71" fmla="*/ 263 h 403"/>
                <a:gd name="T72" fmla="*/ 181 w 331"/>
                <a:gd name="T73" fmla="*/ 251 h 403"/>
                <a:gd name="T74" fmla="*/ 175 w 331"/>
                <a:gd name="T75" fmla="*/ 243 h 403"/>
                <a:gd name="T76" fmla="*/ 174 w 331"/>
                <a:gd name="T77" fmla="*/ 241 h 403"/>
                <a:gd name="T78" fmla="*/ 139 w 331"/>
                <a:gd name="T79" fmla="*/ 233 h 403"/>
                <a:gd name="T80" fmla="*/ 109 w 331"/>
                <a:gd name="T81" fmla="*/ 222 h 403"/>
                <a:gd name="T82" fmla="*/ 83 w 331"/>
                <a:gd name="T83" fmla="*/ 209 h 403"/>
                <a:gd name="T84" fmla="*/ 59 w 331"/>
                <a:gd name="T85" fmla="*/ 196 h 403"/>
                <a:gd name="T86" fmla="*/ 38 w 331"/>
                <a:gd name="T87" fmla="*/ 183 h 403"/>
                <a:gd name="T88" fmla="*/ 18 w 331"/>
                <a:gd name="T89" fmla="*/ 173 h 403"/>
                <a:gd name="T90" fmla="*/ 0 w 331"/>
                <a:gd name="T91" fmla="*/ 166 h 403"/>
                <a:gd name="T92" fmla="*/ 16 w 331"/>
                <a:gd name="T93" fmla="*/ 145 h 403"/>
                <a:gd name="T94" fmla="*/ 25 w 331"/>
                <a:gd name="T95" fmla="*/ 122 h 403"/>
                <a:gd name="T96" fmla="*/ 29 w 331"/>
                <a:gd name="T97" fmla="*/ 94 h 403"/>
                <a:gd name="T98" fmla="*/ 29 w 331"/>
                <a:gd name="T99" fmla="*/ 65 h 403"/>
                <a:gd name="T100" fmla="*/ 24 w 331"/>
                <a:gd name="T101" fmla="*/ 34 h 403"/>
                <a:gd name="T102" fmla="*/ 14 w 331"/>
                <a:gd name="T10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1" h="403">
                  <a:moveTo>
                    <a:pt x="14" y="0"/>
                  </a:moveTo>
                  <a:lnTo>
                    <a:pt x="317" y="84"/>
                  </a:lnTo>
                  <a:lnTo>
                    <a:pt x="326" y="133"/>
                  </a:lnTo>
                  <a:lnTo>
                    <a:pt x="330" y="159"/>
                  </a:lnTo>
                  <a:lnTo>
                    <a:pt x="331" y="162"/>
                  </a:lnTo>
                  <a:lnTo>
                    <a:pt x="331" y="170"/>
                  </a:lnTo>
                  <a:lnTo>
                    <a:pt x="331" y="182"/>
                  </a:lnTo>
                  <a:lnTo>
                    <a:pt x="327" y="194"/>
                  </a:lnTo>
                  <a:lnTo>
                    <a:pt x="322" y="207"/>
                  </a:lnTo>
                  <a:lnTo>
                    <a:pt x="315" y="216"/>
                  </a:lnTo>
                  <a:lnTo>
                    <a:pt x="305" y="225"/>
                  </a:lnTo>
                  <a:lnTo>
                    <a:pt x="293" y="233"/>
                  </a:lnTo>
                  <a:lnTo>
                    <a:pt x="281" y="241"/>
                  </a:lnTo>
                  <a:lnTo>
                    <a:pt x="271" y="246"/>
                  </a:lnTo>
                  <a:lnTo>
                    <a:pt x="263" y="250"/>
                  </a:lnTo>
                  <a:lnTo>
                    <a:pt x="260" y="251"/>
                  </a:lnTo>
                  <a:lnTo>
                    <a:pt x="260" y="256"/>
                  </a:lnTo>
                  <a:lnTo>
                    <a:pt x="262" y="267"/>
                  </a:lnTo>
                  <a:lnTo>
                    <a:pt x="263" y="283"/>
                  </a:lnTo>
                  <a:lnTo>
                    <a:pt x="266" y="302"/>
                  </a:lnTo>
                  <a:lnTo>
                    <a:pt x="267" y="324"/>
                  </a:lnTo>
                  <a:lnTo>
                    <a:pt x="270" y="345"/>
                  </a:lnTo>
                  <a:lnTo>
                    <a:pt x="271" y="366"/>
                  </a:lnTo>
                  <a:lnTo>
                    <a:pt x="274" y="383"/>
                  </a:lnTo>
                  <a:lnTo>
                    <a:pt x="275" y="396"/>
                  </a:lnTo>
                  <a:lnTo>
                    <a:pt x="276" y="403"/>
                  </a:lnTo>
                  <a:lnTo>
                    <a:pt x="274" y="402"/>
                  </a:lnTo>
                  <a:lnTo>
                    <a:pt x="270" y="395"/>
                  </a:lnTo>
                  <a:lnTo>
                    <a:pt x="263" y="385"/>
                  </a:lnTo>
                  <a:lnTo>
                    <a:pt x="254" y="370"/>
                  </a:lnTo>
                  <a:lnTo>
                    <a:pt x="242" y="353"/>
                  </a:lnTo>
                  <a:lnTo>
                    <a:pt x="232" y="334"/>
                  </a:lnTo>
                  <a:lnTo>
                    <a:pt x="220" y="315"/>
                  </a:lnTo>
                  <a:lnTo>
                    <a:pt x="208" y="296"/>
                  </a:lnTo>
                  <a:lnTo>
                    <a:pt x="198" y="279"/>
                  </a:lnTo>
                  <a:lnTo>
                    <a:pt x="187" y="263"/>
                  </a:lnTo>
                  <a:lnTo>
                    <a:pt x="181" y="251"/>
                  </a:lnTo>
                  <a:lnTo>
                    <a:pt x="175" y="243"/>
                  </a:lnTo>
                  <a:lnTo>
                    <a:pt x="174" y="241"/>
                  </a:lnTo>
                  <a:lnTo>
                    <a:pt x="139" y="233"/>
                  </a:lnTo>
                  <a:lnTo>
                    <a:pt x="109" y="222"/>
                  </a:lnTo>
                  <a:lnTo>
                    <a:pt x="83" y="209"/>
                  </a:lnTo>
                  <a:lnTo>
                    <a:pt x="59" y="196"/>
                  </a:lnTo>
                  <a:lnTo>
                    <a:pt x="38" y="183"/>
                  </a:lnTo>
                  <a:lnTo>
                    <a:pt x="18" y="173"/>
                  </a:lnTo>
                  <a:lnTo>
                    <a:pt x="0" y="166"/>
                  </a:lnTo>
                  <a:lnTo>
                    <a:pt x="16" y="145"/>
                  </a:lnTo>
                  <a:lnTo>
                    <a:pt x="25" y="122"/>
                  </a:lnTo>
                  <a:lnTo>
                    <a:pt x="29" y="94"/>
                  </a:lnTo>
                  <a:lnTo>
                    <a:pt x="29" y="65"/>
                  </a:lnTo>
                  <a:lnTo>
                    <a:pt x="24" y="34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0C562EC1-B3A1-4FBE-816C-133C1212D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163" y="1487487"/>
              <a:ext cx="155575" cy="347663"/>
            </a:xfrm>
            <a:custGeom>
              <a:avLst/>
              <a:gdLst>
                <a:gd name="T0" fmla="*/ 52 w 98"/>
                <a:gd name="T1" fmla="*/ 0 h 219"/>
                <a:gd name="T2" fmla="*/ 62 w 98"/>
                <a:gd name="T3" fmla="*/ 3 h 219"/>
                <a:gd name="T4" fmla="*/ 74 w 98"/>
                <a:gd name="T5" fmla="*/ 11 h 219"/>
                <a:gd name="T6" fmla="*/ 83 w 98"/>
                <a:gd name="T7" fmla="*/ 26 h 219"/>
                <a:gd name="T8" fmla="*/ 90 w 98"/>
                <a:gd name="T9" fmla="*/ 46 h 219"/>
                <a:gd name="T10" fmla="*/ 95 w 98"/>
                <a:gd name="T11" fmla="*/ 71 h 219"/>
                <a:gd name="T12" fmla="*/ 98 w 98"/>
                <a:gd name="T13" fmla="*/ 96 h 219"/>
                <a:gd name="T14" fmla="*/ 98 w 98"/>
                <a:gd name="T15" fmla="*/ 121 h 219"/>
                <a:gd name="T16" fmla="*/ 95 w 98"/>
                <a:gd name="T17" fmla="*/ 144 h 219"/>
                <a:gd name="T18" fmla="*/ 89 w 98"/>
                <a:gd name="T19" fmla="*/ 164 h 219"/>
                <a:gd name="T20" fmla="*/ 82 w 98"/>
                <a:gd name="T21" fmla="*/ 178 h 219"/>
                <a:gd name="T22" fmla="*/ 75 w 98"/>
                <a:gd name="T23" fmla="*/ 193 h 219"/>
                <a:gd name="T24" fmla="*/ 69 w 98"/>
                <a:gd name="T25" fmla="*/ 206 h 219"/>
                <a:gd name="T26" fmla="*/ 64 w 98"/>
                <a:gd name="T27" fmla="*/ 215 h 219"/>
                <a:gd name="T28" fmla="*/ 58 w 98"/>
                <a:gd name="T29" fmla="*/ 219 h 219"/>
                <a:gd name="T30" fmla="*/ 52 w 98"/>
                <a:gd name="T31" fmla="*/ 217 h 219"/>
                <a:gd name="T32" fmla="*/ 45 w 98"/>
                <a:gd name="T33" fmla="*/ 210 h 219"/>
                <a:gd name="T34" fmla="*/ 38 w 98"/>
                <a:gd name="T35" fmla="*/ 194 h 219"/>
                <a:gd name="T36" fmla="*/ 31 w 98"/>
                <a:gd name="T37" fmla="*/ 173 h 219"/>
                <a:gd name="T38" fmla="*/ 24 w 98"/>
                <a:gd name="T39" fmla="*/ 151 h 219"/>
                <a:gd name="T40" fmla="*/ 19 w 98"/>
                <a:gd name="T41" fmla="*/ 127 h 219"/>
                <a:gd name="T42" fmla="*/ 14 w 98"/>
                <a:gd name="T43" fmla="*/ 104 h 219"/>
                <a:gd name="T44" fmla="*/ 9 w 98"/>
                <a:gd name="T45" fmla="*/ 83 h 219"/>
                <a:gd name="T46" fmla="*/ 5 w 98"/>
                <a:gd name="T47" fmla="*/ 63 h 219"/>
                <a:gd name="T48" fmla="*/ 2 w 98"/>
                <a:gd name="T49" fmla="*/ 47 h 219"/>
                <a:gd name="T50" fmla="*/ 1 w 98"/>
                <a:gd name="T51" fmla="*/ 38 h 219"/>
                <a:gd name="T52" fmla="*/ 0 w 98"/>
                <a:gd name="T53" fmla="*/ 34 h 219"/>
                <a:gd name="T54" fmla="*/ 9 w 98"/>
                <a:gd name="T55" fmla="*/ 26 h 219"/>
                <a:gd name="T56" fmla="*/ 18 w 98"/>
                <a:gd name="T57" fmla="*/ 17 h 219"/>
                <a:gd name="T58" fmla="*/ 28 w 98"/>
                <a:gd name="T59" fmla="*/ 9 h 219"/>
                <a:gd name="T60" fmla="*/ 40 w 98"/>
                <a:gd name="T61" fmla="*/ 3 h 219"/>
                <a:gd name="T62" fmla="*/ 52 w 98"/>
                <a:gd name="T63" fmla="*/ 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8" h="219">
                  <a:moveTo>
                    <a:pt x="52" y="0"/>
                  </a:moveTo>
                  <a:lnTo>
                    <a:pt x="62" y="3"/>
                  </a:lnTo>
                  <a:lnTo>
                    <a:pt x="74" y="11"/>
                  </a:lnTo>
                  <a:lnTo>
                    <a:pt x="83" y="26"/>
                  </a:lnTo>
                  <a:lnTo>
                    <a:pt x="90" y="46"/>
                  </a:lnTo>
                  <a:lnTo>
                    <a:pt x="95" y="71"/>
                  </a:lnTo>
                  <a:lnTo>
                    <a:pt x="98" y="96"/>
                  </a:lnTo>
                  <a:lnTo>
                    <a:pt x="98" y="121"/>
                  </a:lnTo>
                  <a:lnTo>
                    <a:pt x="95" y="144"/>
                  </a:lnTo>
                  <a:lnTo>
                    <a:pt x="89" y="164"/>
                  </a:lnTo>
                  <a:lnTo>
                    <a:pt x="82" y="178"/>
                  </a:lnTo>
                  <a:lnTo>
                    <a:pt x="75" y="193"/>
                  </a:lnTo>
                  <a:lnTo>
                    <a:pt x="69" y="206"/>
                  </a:lnTo>
                  <a:lnTo>
                    <a:pt x="64" y="215"/>
                  </a:lnTo>
                  <a:lnTo>
                    <a:pt x="58" y="219"/>
                  </a:lnTo>
                  <a:lnTo>
                    <a:pt x="52" y="217"/>
                  </a:lnTo>
                  <a:lnTo>
                    <a:pt x="45" y="210"/>
                  </a:lnTo>
                  <a:lnTo>
                    <a:pt x="38" y="194"/>
                  </a:lnTo>
                  <a:lnTo>
                    <a:pt x="31" y="173"/>
                  </a:lnTo>
                  <a:lnTo>
                    <a:pt x="24" y="151"/>
                  </a:lnTo>
                  <a:lnTo>
                    <a:pt x="19" y="127"/>
                  </a:lnTo>
                  <a:lnTo>
                    <a:pt x="14" y="104"/>
                  </a:lnTo>
                  <a:lnTo>
                    <a:pt x="9" y="83"/>
                  </a:lnTo>
                  <a:lnTo>
                    <a:pt x="5" y="63"/>
                  </a:lnTo>
                  <a:lnTo>
                    <a:pt x="2" y="47"/>
                  </a:lnTo>
                  <a:lnTo>
                    <a:pt x="1" y="38"/>
                  </a:lnTo>
                  <a:lnTo>
                    <a:pt x="0" y="34"/>
                  </a:lnTo>
                  <a:lnTo>
                    <a:pt x="9" y="26"/>
                  </a:lnTo>
                  <a:lnTo>
                    <a:pt x="18" y="17"/>
                  </a:lnTo>
                  <a:lnTo>
                    <a:pt x="28" y="9"/>
                  </a:lnTo>
                  <a:lnTo>
                    <a:pt x="40" y="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50D2FF6A-6C5D-443F-B81F-D9F8C9584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813" y="1585912"/>
              <a:ext cx="261938" cy="693738"/>
            </a:xfrm>
            <a:custGeom>
              <a:avLst/>
              <a:gdLst>
                <a:gd name="T0" fmla="*/ 13 w 165"/>
                <a:gd name="T1" fmla="*/ 0 h 437"/>
                <a:gd name="T2" fmla="*/ 22 w 165"/>
                <a:gd name="T3" fmla="*/ 2 h 437"/>
                <a:gd name="T4" fmla="*/ 33 w 165"/>
                <a:gd name="T5" fmla="*/ 6 h 437"/>
                <a:gd name="T6" fmla="*/ 45 w 165"/>
                <a:gd name="T7" fmla="*/ 13 h 437"/>
                <a:gd name="T8" fmla="*/ 56 w 165"/>
                <a:gd name="T9" fmla="*/ 19 h 437"/>
                <a:gd name="T10" fmla="*/ 67 w 165"/>
                <a:gd name="T11" fmla="*/ 27 h 437"/>
                <a:gd name="T12" fmla="*/ 75 w 165"/>
                <a:gd name="T13" fmla="*/ 34 h 437"/>
                <a:gd name="T14" fmla="*/ 81 w 165"/>
                <a:gd name="T15" fmla="*/ 38 h 437"/>
                <a:gd name="T16" fmla="*/ 83 w 165"/>
                <a:gd name="T17" fmla="*/ 39 h 437"/>
                <a:gd name="T18" fmla="*/ 165 w 165"/>
                <a:gd name="T19" fmla="*/ 437 h 437"/>
                <a:gd name="T20" fmla="*/ 164 w 165"/>
                <a:gd name="T21" fmla="*/ 434 h 437"/>
                <a:gd name="T22" fmla="*/ 159 w 165"/>
                <a:gd name="T23" fmla="*/ 426 h 437"/>
                <a:gd name="T24" fmla="*/ 151 w 165"/>
                <a:gd name="T25" fmla="*/ 415 h 437"/>
                <a:gd name="T26" fmla="*/ 140 w 165"/>
                <a:gd name="T27" fmla="*/ 398 h 437"/>
                <a:gd name="T28" fmla="*/ 126 w 165"/>
                <a:gd name="T29" fmla="*/ 378 h 437"/>
                <a:gd name="T30" fmla="*/ 107 w 165"/>
                <a:gd name="T31" fmla="*/ 354 h 437"/>
                <a:gd name="T32" fmla="*/ 98 w 165"/>
                <a:gd name="T33" fmla="*/ 340 h 437"/>
                <a:gd name="T34" fmla="*/ 88 w 165"/>
                <a:gd name="T35" fmla="*/ 320 h 437"/>
                <a:gd name="T36" fmla="*/ 77 w 165"/>
                <a:gd name="T37" fmla="*/ 296 h 437"/>
                <a:gd name="T38" fmla="*/ 67 w 165"/>
                <a:gd name="T39" fmla="*/ 268 h 437"/>
                <a:gd name="T40" fmla="*/ 56 w 165"/>
                <a:gd name="T41" fmla="*/ 237 h 437"/>
                <a:gd name="T42" fmla="*/ 46 w 165"/>
                <a:gd name="T43" fmla="*/ 204 h 437"/>
                <a:gd name="T44" fmla="*/ 37 w 165"/>
                <a:gd name="T45" fmla="*/ 171 h 437"/>
                <a:gd name="T46" fmla="*/ 28 w 165"/>
                <a:gd name="T47" fmla="*/ 138 h 437"/>
                <a:gd name="T48" fmla="*/ 18 w 165"/>
                <a:gd name="T49" fmla="*/ 107 h 437"/>
                <a:gd name="T50" fmla="*/ 12 w 165"/>
                <a:gd name="T51" fmla="*/ 77 h 437"/>
                <a:gd name="T52" fmla="*/ 7 w 165"/>
                <a:gd name="T53" fmla="*/ 52 h 437"/>
                <a:gd name="T54" fmla="*/ 3 w 165"/>
                <a:gd name="T55" fmla="*/ 31 h 437"/>
                <a:gd name="T56" fmla="*/ 0 w 165"/>
                <a:gd name="T57" fmla="*/ 15 h 437"/>
                <a:gd name="T58" fmla="*/ 1 w 165"/>
                <a:gd name="T59" fmla="*/ 6 h 437"/>
                <a:gd name="T60" fmla="*/ 5 w 165"/>
                <a:gd name="T61" fmla="*/ 1 h 437"/>
                <a:gd name="T62" fmla="*/ 13 w 165"/>
                <a:gd name="T63" fmla="*/ 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5" h="437">
                  <a:moveTo>
                    <a:pt x="13" y="0"/>
                  </a:moveTo>
                  <a:lnTo>
                    <a:pt x="22" y="2"/>
                  </a:lnTo>
                  <a:lnTo>
                    <a:pt x="33" y="6"/>
                  </a:lnTo>
                  <a:lnTo>
                    <a:pt x="45" y="13"/>
                  </a:lnTo>
                  <a:lnTo>
                    <a:pt x="56" y="19"/>
                  </a:lnTo>
                  <a:lnTo>
                    <a:pt x="67" y="27"/>
                  </a:lnTo>
                  <a:lnTo>
                    <a:pt x="75" y="34"/>
                  </a:lnTo>
                  <a:lnTo>
                    <a:pt x="81" y="38"/>
                  </a:lnTo>
                  <a:lnTo>
                    <a:pt x="83" y="39"/>
                  </a:lnTo>
                  <a:lnTo>
                    <a:pt x="165" y="437"/>
                  </a:lnTo>
                  <a:lnTo>
                    <a:pt x="164" y="434"/>
                  </a:lnTo>
                  <a:lnTo>
                    <a:pt x="159" y="426"/>
                  </a:lnTo>
                  <a:lnTo>
                    <a:pt x="151" y="415"/>
                  </a:lnTo>
                  <a:lnTo>
                    <a:pt x="140" y="398"/>
                  </a:lnTo>
                  <a:lnTo>
                    <a:pt x="126" y="378"/>
                  </a:lnTo>
                  <a:lnTo>
                    <a:pt x="107" y="354"/>
                  </a:lnTo>
                  <a:lnTo>
                    <a:pt x="98" y="340"/>
                  </a:lnTo>
                  <a:lnTo>
                    <a:pt x="88" y="320"/>
                  </a:lnTo>
                  <a:lnTo>
                    <a:pt x="77" y="296"/>
                  </a:lnTo>
                  <a:lnTo>
                    <a:pt x="67" y="268"/>
                  </a:lnTo>
                  <a:lnTo>
                    <a:pt x="56" y="237"/>
                  </a:lnTo>
                  <a:lnTo>
                    <a:pt x="46" y="204"/>
                  </a:lnTo>
                  <a:lnTo>
                    <a:pt x="37" y="171"/>
                  </a:lnTo>
                  <a:lnTo>
                    <a:pt x="28" y="138"/>
                  </a:lnTo>
                  <a:lnTo>
                    <a:pt x="18" y="107"/>
                  </a:lnTo>
                  <a:lnTo>
                    <a:pt x="12" y="77"/>
                  </a:lnTo>
                  <a:lnTo>
                    <a:pt x="7" y="52"/>
                  </a:lnTo>
                  <a:lnTo>
                    <a:pt x="3" y="31"/>
                  </a:lnTo>
                  <a:lnTo>
                    <a:pt x="0" y="15"/>
                  </a:lnTo>
                  <a:lnTo>
                    <a:pt x="1" y="6"/>
                  </a:lnTo>
                  <a:lnTo>
                    <a:pt x="5" y="1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0E97786D-097C-4804-96CA-20D9C1DBB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7850" y="1035050"/>
              <a:ext cx="415925" cy="709613"/>
            </a:xfrm>
            <a:custGeom>
              <a:avLst/>
              <a:gdLst>
                <a:gd name="T0" fmla="*/ 50 w 262"/>
                <a:gd name="T1" fmla="*/ 0 h 447"/>
                <a:gd name="T2" fmla="*/ 71 w 262"/>
                <a:gd name="T3" fmla="*/ 1 h 447"/>
                <a:gd name="T4" fmla="*/ 95 w 262"/>
                <a:gd name="T5" fmla="*/ 4 h 447"/>
                <a:gd name="T6" fmla="*/ 120 w 262"/>
                <a:gd name="T7" fmla="*/ 8 h 447"/>
                <a:gd name="T8" fmla="*/ 145 w 262"/>
                <a:gd name="T9" fmla="*/ 15 h 447"/>
                <a:gd name="T10" fmla="*/ 169 w 262"/>
                <a:gd name="T11" fmla="*/ 26 h 447"/>
                <a:gd name="T12" fmla="*/ 192 w 262"/>
                <a:gd name="T13" fmla="*/ 39 h 447"/>
                <a:gd name="T14" fmla="*/ 212 w 262"/>
                <a:gd name="T15" fmla="*/ 56 h 447"/>
                <a:gd name="T16" fmla="*/ 228 w 262"/>
                <a:gd name="T17" fmla="*/ 78 h 447"/>
                <a:gd name="T18" fmla="*/ 238 w 262"/>
                <a:gd name="T19" fmla="*/ 101 h 447"/>
                <a:gd name="T20" fmla="*/ 246 w 262"/>
                <a:gd name="T21" fmla="*/ 128 h 447"/>
                <a:gd name="T22" fmla="*/ 253 w 262"/>
                <a:gd name="T23" fmla="*/ 159 h 447"/>
                <a:gd name="T24" fmla="*/ 256 w 262"/>
                <a:gd name="T25" fmla="*/ 194 h 447"/>
                <a:gd name="T26" fmla="*/ 259 w 262"/>
                <a:gd name="T27" fmla="*/ 229 h 447"/>
                <a:gd name="T28" fmla="*/ 260 w 262"/>
                <a:gd name="T29" fmla="*/ 266 h 447"/>
                <a:gd name="T30" fmla="*/ 262 w 262"/>
                <a:gd name="T31" fmla="*/ 301 h 447"/>
                <a:gd name="T32" fmla="*/ 260 w 262"/>
                <a:gd name="T33" fmla="*/ 335 h 447"/>
                <a:gd name="T34" fmla="*/ 259 w 262"/>
                <a:gd name="T35" fmla="*/ 366 h 447"/>
                <a:gd name="T36" fmla="*/ 258 w 262"/>
                <a:gd name="T37" fmla="*/ 394 h 447"/>
                <a:gd name="T38" fmla="*/ 256 w 262"/>
                <a:gd name="T39" fmla="*/ 417 h 447"/>
                <a:gd name="T40" fmla="*/ 255 w 262"/>
                <a:gd name="T41" fmla="*/ 434 h 447"/>
                <a:gd name="T42" fmla="*/ 254 w 262"/>
                <a:gd name="T43" fmla="*/ 445 h 447"/>
                <a:gd name="T44" fmla="*/ 253 w 262"/>
                <a:gd name="T45" fmla="*/ 447 h 447"/>
                <a:gd name="T46" fmla="*/ 251 w 262"/>
                <a:gd name="T47" fmla="*/ 444 h 447"/>
                <a:gd name="T48" fmla="*/ 246 w 262"/>
                <a:gd name="T49" fmla="*/ 434 h 447"/>
                <a:gd name="T50" fmla="*/ 237 w 262"/>
                <a:gd name="T51" fmla="*/ 419 h 447"/>
                <a:gd name="T52" fmla="*/ 226 w 262"/>
                <a:gd name="T53" fmla="*/ 399 h 447"/>
                <a:gd name="T54" fmla="*/ 213 w 262"/>
                <a:gd name="T55" fmla="*/ 377 h 447"/>
                <a:gd name="T56" fmla="*/ 198 w 262"/>
                <a:gd name="T57" fmla="*/ 351 h 447"/>
                <a:gd name="T58" fmla="*/ 182 w 262"/>
                <a:gd name="T59" fmla="*/ 322 h 447"/>
                <a:gd name="T60" fmla="*/ 164 w 262"/>
                <a:gd name="T61" fmla="*/ 290 h 447"/>
                <a:gd name="T62" fmla="*/ 145 w 262"/>
                <a:gd name="T63" fmla="*/ 259 h 447"/>
                <a:gd name="T64" fmla="*/ 126 w 262"/>
                <a:gd name="T65" fmla="*/ 226 h 447"/>
                <a:gd name="T66" fmla="*/ 107 w 262"/>
                <a:gd name="T67" fmla="*/ 194 h 447"/>
                <a:gd name="T68" fmla="*/ 89 w 262"/>
                <a:gd name="T69" fmla="*/ 162 h 447"/>
                <a:gd name="T70" fmla="*/ 71 w 262"/>
                <a:gd name="T71" fmla="*/ 132 h 447"/>
                <a:gd name="T72" fmla="*/ 55 w 262"/>
                <a:gd name="T73" fmla="*/ 103 h 447"/>
                <a:gd name="T74" fmla="*/ 39 w 262"/>
                <a:gd name="T75" fmla="*/ 77 h 447"/>
                <a:gd name="T76" fmla="*/ 26 w 262"/>
                <a:gd name="T77" fmla="*/ 55 h 447"/>
                <a:gd name="T78" fmla="*/ 16 w 262"/>
                <a:gd name="T79" fmla="*/ 36 h 447"/>
                <a:gd name="T80" fmla="*/ 6 w 262"/>
                <a:gd name="T81" fmla="*/ 22 h 447"/>
                <a:gd name="T82" fmla="*/ 1 w 262"/>
                <a:gd name="T83" fmla="*/ 13 h 447"/>
                <a:gd name="T84" fmla="*/ 0 w 262"/>
                <a:gd name="T85" fmla="*/ 10 h 447"/>
                <a:gd name="T86" fmla="*/ 4 w 262"/>
                <a:gd name="T87" fmla="*/ 6 h 447"/>
                <a:gd name="T88" fmla="*/ 14 w 262"/>
                <a:gd name="T89" fmla="*/ 4 h 447"/>
                <a:gd name="T90" fmla="*/ 30 w 262"/>
                <a:gd name="T91" fmla="*/ 1 h 447"/>
                <a:gd name="T92" fmla="*/ 50 w 262"/>
                <a:gd name="T93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2" h="447">
                  <a:moveTo>
                    <a:pt x="50" y="0"/>
                  </a:moveTo>
                  <a:lnTo>
                    <a:pt x="71" y="1"/>
                  </a:lnTo>
                  <a:lnTo>
                    <a:pt x="95" y="4"/>
                  </a:lnTo>
                  <a:lnTo>
                    <a:pt x="120" y="8"/>
                  </a:lnTo>
                  <a:lnTo>
                    <a:pt x="145" y="15"/>
                  </a:lnTo>
                  <a:lnTo>
                    <a:pt x="169" y="26"/>
                  </a:lnTo>
                  <a:lnTo>
                    <a:pt x="192" y="39"/>
                  </a:lnTo>
                  <a:lnTo>
                    <a:pt x="212" y="56"/>
                  </a:lnTo>
                  <a:lnTo>
                    <a:pt x="228" y="78"/>
                  </a:lnTo>
                  <a:lnTo>
                    <a:pt x="238" y="101"/>
                  </a:lnTo>
                  <a:lnTo>
                    <a:pt x="246" y="128"/>
                  </a:lnTo>
                  <a:lnTo>
                    <a:pt x="253" y="159"/>
                  </a:lnTo>
                  <a:lnTo>
                    <a:pt x="256" y="194"/>
                  </a:lnTo>
                  <a:lnTo>
                    <a:pt x="259" y="229"/>
                  </a:lnTo>
                  <a:lnTo>
                    <a:pt x="260" y="266"/>
                  </a:lnTo>
                  <a:lnTo>
                    <a:pt x="262" y="301"/>
                  </a:lnTo>
                  <a:lnTo>
                    <a:pt x="260" y="335"/>
                  </a:lnTo>
                  <a:lnTo>
                    <a:pt x="259" y="366"/>
                  </a:lnTo>
                  <a:lnTo>
                    <a:pt x="258" y="394"/>
                  </a:lnTo>
                  <a:lnTo>
                    <a:pt x="256" y="417"/>
                  </a:lnTo>
                  <a:lnTo>
                    <a:pt x="255" y="434"/>
                  </a:lnTo>
                  <a:lnTo>
                    <a:pt x="254" y="445"/>
                  </a:lnTo>
                  <a:lnTo>
                    <a:pt x="253" y="447"/>
                  </a:lnTo>
                  <a:lnTo>
                    <a:pt x="251" y="444"/>
                  </a:lnTo>
                  <a:lnTo>
                    <a:pt x="246" y="434"/>
                  </a:lnTo>
                  <a:lnTo>
                    <a:pt x="237" y="419"/>
                  </a:lnTo>
                  <a:lnTo>
                    <a:pt x="226" y="399"/>
                  </a:lnTo>
                  <a:lnTo>
                    <a:pt x="213" y="377"/>
                  </a:lnTo>
                  <a:lnTo>
                    <a:pt x="198" y="351"/>
                  </a:lnTo>
                  <a:lnTo>
                    <a:pt x="182" y="322"/>
                  </a:lnTo>
                  <a:lnTo>
                    <a:pt x="164" y="290"/>
                  </a:lnTo>
                  <a:lnTo>
                    <a:pt x="145" y="259"/>
                  </a:lnTo>
                  <a:lnTo>
                    <a:pt x="126" y="226"/>
                  </a:lnTo>
                  <a:lnTo>
                    <a:pt x="107" y="194"/>
                  </a:lnTo>
                  <a:lnTo>
                    <a:pt x="89" y="162"/>
                  </a:lnTo>
                  <a:lnTo>
                    <a:pt x="71" y="132"/>
                  </a:lnTo>
                  <a:lnTo>
                    <a:pt x="55" y="103"/>
                  </a:lnTo>
                  <a:lnTo>
                    <a:pt x="39" y="77"/>
                  </a:lnTo>
                  <a:lnTo>
                    <a:pt x="26" y="55"/>
                  </a:lnTo>
                  <a:lnTo>
                    <a:pt x="16" y="36"/>
                  </a:lnTo>
                  <a:lnTo>
                    <a:pt x="6" y="22"/>
                  </a:lnTo>
                  <a:lnTo>
                    <a:pt x="1" y="13"/>
                  </a:lnTo>
                  <a:lnTo>
                    <a:pt x="0" y="10"/>
                  </a:lnTo>
                  <a:lnTo>
                    <a:pt x="4" y="6"/>
                  </a:lnTo>
                  <a:lnTo>
                    <a:pt x="14" y="4"/>
                  </a:lnTo>
                  <a:lnTo>
                    <a:pt x="30" y="1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86B5CCA7-9104-4464-A437-2991F7B5D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5800" y="1084262"/>
              <a:ext cx="1700213" cy="1527175"/>
            </a:xfrm>
            <a:custGeom>
              <a:avLst/>
              <a:gdLst>
                <a:gd name="T0" fmla="*/ 604 w 1071"/>
                <a:gd name="T1" fmla="*/ 1 h 962"/>
                <a:gd name="T2" fmla="*/ 685 w 1071"/>
                <a:gd name="T3" fmla="*/ 9 h 962"/>
                <a:gd name="T4" fmla="*/ 761 w 1071"/>
                <a:gd name="T5" fmla="*/ 28 h 962"/>
                <a:gd name="T6" fmla="*/ 827 w 1071"/>
                <a:gd name="T7" fmla="*/ 54 h 962"/>
                <a:gd name="T8" fmla="*/ 882 w 1071"/>
                <a:gd name="T9" fmla="*/ 89 h 962"/>
                <a:gd name="T10" fmla="*/ 922 w 1071"/>
                <a:gd name="T11" fmla="*/ 131 h 962"/>
                <a:gd name="T12" fmla="*/ 943 w 1071"/>
                <a:gd name="T13" fmla="*/ 181 h 962"/>
                <a:gd name="T14" fmla="*/ 951 w 1071"/>
                <a:gd name="T15" fmla="*/ 248 h 962"/>
                <a:gd name="T16" fmla="*/ 978 w 1071"/>
                <a:gd name="T17" fmla="*/ 322 h 962"/>
                <a:gd name="T18" fmla="*/ 1019 w 1071"/>
                <a:gd name="T19" fmla="*/ 393 h 962"/>
                <a:gd name="T20" fmla="*/ 1054 w 1071"/>
                <a:gd name="T21" fmla="*/ 460 h 962"/>
                <a:gd name="T22" fmla="*/ 1071 w 1071"/>
                <a:gd name="T23" fmla="*/ 521 h 962"/>
                <a:gd name="T24" fmla="*/ 1064 w 1071"/>
                <a:gd name="T25" fmla="*/ 631 h 962"/>
                <a:gd name="T26" fmla="*/ 1038 w 1071"/>
                <a:gd name="T27" fmla="*/ 728 h 962"/>
                <a:gd name="T28" fmla="*/ 994 w 1071"/>
                <a:gd name="T29" fmla="*/ 811 h 962"/>
                <a:gd name="T30" fmla="*/ 931 w 1071"/>
                <a:gd name="T31" fmla="*/ 877 h 962"/>
                <a:gd name="T32" fmla="*/ 850 w 1071"/>
                <a:gd name="T33" fmla="*/ 926 h 962"/>
                <a:gd name="T34" fmla="*/ 775 w 1071"/>
                <a:gd name="T35" fmla="*/ 951 h 962"/>
                <a:gd name="T36" fmla="*/ 706 w 1071"/>
                <a:gd name="T37" fmla="*/ 960 h 962"/>
                <a:gd name="T38" fmla="*/ 629 w 1071"/>
                <a:gd name="T39" fmla="*/ 961 h 962"/>
                <a:gd name="T40" fmla="*/ 545 w 1071"/>
                <a:gd name="T41" fmla="*/ 953 h 962"/>
                <a:gd name="T42" fmla="*/ 461 w 1071"/>
                <a:gd name="T43" fmla="*/ 935 h 962"/>
                <a:gd name="T44" fmla="*/ 381 w 1071"/>
                <a:gd name="T45" fmla="*/ 905 h 962"/>
                <a:gd name="T46" fmla="*/ 309 w 1071"/>
                <a:gd name="T47" fmla="*/ 862 h 962"/>
                <a:gd name="T48" fmla="*/ 252 w 1071"/>
                <a:gd name="T49" fmla="*/ 805 h 962"/>
                <a:gd name="T50" fmla="*/ 212 w 1071"/>
                <a:gd name="T51" fmla="*/ 736 h 962"/>
                <a:gd name="T52" fmla="*/ 194 w 1071"/>
                <a:gd name="T53" fmla="*/ 678 h 962"/>
                <a:gd name="T54" fmla="*/ 185 w 1071"/>
                <a:gd name="T55" fmla="*/ 644 h 962"/>
                <a:gd name="T56" fmla="*/ 182 w 1071"/>
                <a:gd name="T57" fmla="*/ 632 h 962"/>
                <a:gd name="T58" fmla="*/ 170 w 1071"/>
                <a:gd name="T59" fmla="*/ 638 h 962"/>
                <a:gd name="T60" fmla="*/ 139 w 1071"/>
                <a:gd name="T61" fmla="*/ 647 h 962"/>
                <a:gd name="T62" fmla="*/ 97 w 1071"/>
                <a:gd name="T63" fmla="*/ 648 h 962"/>
                <a:gd name="T64" fmla="*/ 54 w 1071"/>
                <a:gd name="T65" fmla="*/ 635 h 962"/>
                <a:gd name="T66" fmla="*/ 19 w 1071"/>
                <a:gd name="T67" fmla="*/ 600 h 962"/>
                <a:gd name="T68" fmla="*/ 2 w 1071"/>
                <a:gd name="T69" fmla="*/ 558 h 962"/>
                <a:gd name="T70" fmla="*/ 6 w 1071"/>
                <a:gd name="T71" fmla="*/ 515 h 962"/>
                <a:gd name="T72" fmla="*/ 27 w 1071"/>
                <a:gd name="T73" fmla="*/ 479 h 962"/>
                <a:gd name="T74" fmla="*/ 58 w 1071"/>
                <a:gd name="T75" fmla="*/ 465 h 962"/>
                <a:gd name="T76" fmla="*/ 89 w 1071"/>
                <a:gd name="T77" fmla="*/ 464 h 962"/>
                <a:gd name="T78" fmla="*/ 110 w 1071"/>
                <a:gd name="T79" fmla="*/ 468 h 962"/>
                <a:gd name="T80" fmla="*/ 109 w 1071"/>
                <a:gd name="T81" fmla="*/ 413 h 962"/>
                <a:gd name="T82" fmla="*/ 116 w 1071"/>
                <a:gd name="T83" fmla="*/ 312 h 962"/>
                <a:gd name="T84" fmla="*/ 143 w 1071"/>
                <a:gd name="T85" fmla="*/ 227 h 962"/>
                <a:gd name="T86" fmla="*/ 189 w 1071"/>
                <a:gd name="T87" fmla="*/ 157 h 962"/>
                <a:gd name="T88" fmla="*/ 246 w 1071"/>
                <a:gd name="T89" fmla="*/ 100 h 962"/>
                <a:gd name="T90" fmla="*/ 317 w 1071"/>
                <a:gd name="T91" fmla="*/ 58 h 962"/>
                <a:gd name="T92" fmla="*/ 394 w 1071"/>
                <a:gd name="T93" fmla="*/ 26 h 962"/>
                <a:gd name="T94" fmla="*/ 477 w 1071"/>
                <a:gd name="T95" fmla="*/ 8 h 962"/>
                <a:gd name="T96" fmla="*/ 562 w 1071"/>
                <a:gd name="T97" fmla="*/ 0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1" h="962">
                  <a:moveTo>
                    <a:pt x="562" y="0"/>
                  </a:moveTo>
                  <a:lnTo>
                    <a:pt x="604" y="1"/>
                  </a:lnTo>
                  <a:lnTo>
                    <a:pt x="644" y="4"/>
                  </a:lnTo>
                  <a:lnTo>
                    <a:pt x="685" y="9"/>
                  </a:lnTo>
                  <a:lnTo>
                    <a:pt x="724" y="17"/>
                  </a:lnTo>
                  <a:lnTo>
                    <a:pt x="761" y="28"/>
                  </a:lnTo>
                  <a:lnTo>
                    <a:pt x="795" y="39"/>
                  </a:lnTo>
                  <a:lnTo>
                    <a:pt x="827" y="54"/>
                  </a:lnTo>
                  <a:lnTo>
                    <a:pt x="856" y="71"/>
                  </a:lnTo>
                  <a:lnTo>
                    <a:pt x="882" y="89"/>
                  </a:lnTo>
                  <a:lnTo>
                    <a:pt x="903" y="110"/>
                  </a:lnTo>
                  <a:lnTo>
                    <a:pt x="922" y="131"/>
                  </a:lnTo>
                  <a:lnTo>
                    <a:pt x="935" y="156"/>
                  </a:lnTo>
                  <a:lnTo>
                    <a:pt x="943" y="181"/>
                  </a:lnTo>
                  <a:lnTo>
                    <a:pt x="947" y="208"/>
                  </a:lnTo>
                  <a:lnTo>
                    <a:pt x="951" y="248"/>
                  </a:lnTo>
                  <a:lnTo>
                    <a:pt x="962" y="286"/>
                  </a:lnTo>
                  <a:lnTo>
                    <a:pt x="978" y="322"/>
                  </a:lnTo>
                  <a:lnTo>
                    <a:pt x="998" y="358"/>
                  </a:lnTo>
                  <a:lnTo>
                    <a:pt x="1019" y="393"/>
                  </a:lnTo>
                  <a:lnTo>
                    <a:pt x="1037" y="427"/>
                  </a:lnTo>
                  <a:lnTo>
                    <a:pt x="1054" y="460"/>
                  </a:lnTo>
                  <a:lnTo>
                    <a:pt x="1066" y="491"/>
                  </a:lnTo>
                  <a:lnTo>
                    <a:pt x="1071" y="521"/>
                  </a:lnTo>
                  <a:lnTo>
                    <a:pt x="1070" y="577"/>
                  </a:lnTo>
                  <a:lnTo>
                    <a:pt x="1064" y="631"/>
                  </a:lnTo>
                  <a:lnTo>
                    <a:pt x="1054" y="681"/>
                  </a:lnTo>
                  <a:lnTo>
                    <a:pt x="1038" y="728"/>
                  </a:lnTo>
                  <a:lnTo>
                    <a:pt x="1019" y="771"/>
                  </a:lnTo>
                  <a:lnTo>
                    <a:pt x="994" y="811"/>
                  </a:lnTo>
                  <a:lnTo>
                    <a:pt x="965" y="846"/>
                  </a:lnTo>
                  <a:lnTo>
                    <a:pt x="931" y="877"/>
                  </a:lnTo>
                  <a:lnTo>
                    <a:pt x="893" y="903"/>
                  </a:lnTo>
                  <a:lnTo>
                    <a:pt x="850" y="926"/>
                  </a:lnTo>
                  <a:lnTo>
                    <a:pt x="804" y="943"/>
                  </a:lnTo>
                  <a:lnTo>
                    <a:pt x="775" y="951"/>
                  </a:lnTo>
                  <a:lnTo>
                    <a:pt x="742" y="956"/>
                  </a:lnTo>
                  <a:lnTo>
                    <a:pt x="706" y="960"/>
                  </a:lnTo>
                  <a:lnTo>
                    <a:pt x="668" y="962"/>
                  </a:lnTo>
                  <a:lnTo>
                    <a:pt x="629" y="961"/>
                  </a:lnTo>
                  <a:lnTo>
                    <a:pt x="587" y="958"/>
                  </a:lnTo>
                  <a:lnTo>
                    <a:pt x="545" y="953"/>
                  </a:lnTo>
                  <a:lnTo>
                    <a:pt x="502" y="945"/>
                  </a:lnTo>
                  <a:lnTo>
                    <a:pt x="461" y="935"/>
                  </a:lnTo>
                  <a:lnTo>
                    <a:pt x="419" y="920"/>
                  </a:lnTo>
                  <a:lnTo>
                    <a:pt x="381" y="905"/>
                  </a:lnTo>
                  <a:lnTo>
                    <a:pt x="343" y="885"/>
                  </a:lnTo>
                  <a:lnTo>
                    <a:pt x="309" y="862"/>
                  </a:lnTo>
                  <a:lnTo>
                    <a:pt x="279" y="835"/>
                  </a:lnTo>
                  <a:lnTo>
                    <a:pt x="252" y="805"/>
                  </a:lnTo>
                  <a:lnTo>
                    <a:pt x="229" y="773"/>
                  </a:lnTo>
                  <a:lnTo>
                    <a:pt x="212" y="736"/>
                  </a:lnTo>
                  <a:lnTo>
                    <a:pt x="202" y="704"/>
                  </a:lnTo>
                  <a:lnTo>
                    <a:pt x="194" y="678"/>
                  </a:lnTo>
                  <a:lnTo>
                    <a:pt x="189" y="659"/>
                  </a:lnTo>
                  <a:lnTo>
                    <a:pt x="185" y="644"/>
                  </a:lnTo>
                  <a:lnTo>
                    <a:pt x="184" y="635"/>
                  </a:lnTo>
                  <a:lnTo>
                    <a:pt x="182" y="632"/>
                  </a:lnTo>
                  <a:lnTo>
                    <a:pt x="180" y="634"/>
                  </a:lnTo>
                  <a:lnTo>
                    <a:pt x="170" y="638"/>
                  </a:lnTo>
                  <a:lnTo>
                    <a:pt x="156" y="643"/>
                  </a:lnTo>
                  <a:lnTo>
                    <a:pt x="139" y="647"/>
                  </a:lnTo>
                  <a:lnTo>
                    <a:pt x="118" y="649"/>
                  </a:lnTo>
                  <a:lnTo>
                    <a:pt x="97" y="648"/>
                  </a:lnTo>
                  <a:lnTo>
                    <a:pt x="75" y="644"/>
                  </a:lnTo>
                  <a:lnTo>
                    <a:pt x="54" y="635"/>
                  </a:lnTo>
                  <a:lnTo>
                    <a:pt x="34" y="619"/>
                  </a:lnTo>
                  <a:lnTo>
                    <a:pt x="19" y="600"/>
                  </a:lnTo>
                  <a:lnTo>
                    <a:pt x="8" y="580"/>
                  </a:lnTo>
                  <a:lnTo>
                    <a:pt x="2" y="558"/>
                  </a:lnTo>
                  <a:lnTo>
                    <a:pt x="0" y="537"/>
                  </a:lnTo>
                  <a:lnTo>
                    <a:pt x="6" y="515"/>
                  </a:lnTo>
                  <a:lnTo>
                    <a:pt x="15" y="494"/>
                  </a:lnTo>
                  <a:lnTo>
                    <a:pt x="27" y="479"/>
                  </a:lnTo>
                  <a:lnTo>
                    <a:pt x="42" y="470"/>
                  </a:lnTo>
                  <a:lnTo>
                    <a:pt x="58" y="465"/>
                  </a:lnTo>
                  <a:lnTo>
                    <a:pt x="75" y="464"/>
                  </a:lnTo>
                  <a:lnTo>
                    <a:pt x="89" y="464"/>
                  </a:lnTo>
                  <a:lnTo>
                    <a:pt x="102" y="466"/>
                  </a:lnTo>
                  <a:lnTo>
                    <a:pt x="110" y="468"/>
                  </a:lnTo>
                  <a:lnTo>
                    <a:pt x="113" y="468"/>
                  </a:lnTo>
                  <a:lnTo>
                    <a:pt x="109" y="413"/>
                  </a:lnTo>
                  <a:lnTo>
                    <a:pt x="109" y="360"/>
                  </a:lnTo>
                  <a:lnTo>
                    <a:pt x="116" y="312"/>
                  </a:lnTo>
                  <a:lnTo>
                    <a:pt x="127" y="267"/>
                  </a:lnTo>
                  <a:lnTo>
                    <a:pt x="143" y="227"/>
                  </a:lnTo>
                  <a:lnTo>
                    <a:pt x="164" y="190"/>
                  </a:lnTo>
                  <a:lnTo>
                    <a:pt x="189" y="157"/>
                  </a:lnTo>
                  <a:lnTo>
                    <a:pt x="216" y="127"/>
                  </a:lnTo>
                  <a:lnTo>
                    <a:pt x="246" y="100"/>
                  </a:lnTo>
                  <a:lnTo>
                    <a:pt x="280" y="77"/>
                  </a:lnTo>
                  <a:lnTo>
                    <a:pt x="317" y="58"/>
                  </a:lnTo>
                  <a:lnTo>
                    <a:pt x="355" y="41"/>
                  </a:lnTo>
                  <a:lnTo>
                    <a:pt x="394" y="26"/>
                  </a:lnTo>
                  <a:lnTo>
                    <a:pt x="435" y="16"/>
                  </a:lnTo>
                  <a:lnTo>
                    <a:pt x="477" y="8"/>
                  </a:lnTo>
                  <a:lnTo>
                    <a:pt x="520" y="3"/>
                  </a:lnTo>
                  <a:lnTo>
                    <a:pt x="562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1A6618AE-D7CF-43A3-8566-4F56E6C84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950" y="947737"/>
              <a:ext cx="1244600" cy="1116013"/>
            </a:xfrm>
            <a:custGeom>
              <a:avLst/>
              <a:gdLst>
                <a:gd name="T0" fmla="*/ 566 w 784"/>
                <a:gd name="T1" fmla="*/ 1 h 703"/>
                <a:gd name="T2" fmla="*/ 634 w 784"/>
                <a:gd name="T3" fmla="*/ 18 h 703"/>
                <a:gd name="T4" fmla="*/ 693 w 784"/>
                <a:gd name="T5" fmla="*/ 42 h 703"/>
                <a:gd name="T6" fmla="*/ 740 w 784"/>
                <a:gd name="T7" fmla="*/ 65 h 703"/>
                <a:gd name="T8" fmla="*/ 772 w 784"/>
                <a:gd name="T9" fmla="*/ 84 h 703"/>
                <a:gd name="T10" fmla="*/ 784 w 784"/>
                <a:gd name="T11" fmla="*/ 90 h 703"/>
                <a:gd name="T12" fmla="*/ 776 w 784"/>
                <a:gd name="T13" fmla="*/ 90 h 703"/>
                <a:gd name="T14" fmla="*/ 754 w 784"/>
                <a:gd name="T15" fmla="*/ 87 h 703"/>
                <a:gd name="T16" fmla="*/ 712 w 784"/>
                <a:gd name="T17" fmla="*/ 87 h 703"/>
                <a:gd name="T18" fmla="*/ 649 w 784"/>
                <a:gd name="T19" fmla="*/ 93 h 703"/>
                <a:gd name="T20" fmla="*/ 542 w 784"/>
                <a:gd name="T21" fmla="*/ 111 h 703"/>
                <a:gd name="T22" fmla="*/ 409 w 784"/>
                <a:gd name="T23" fmla="*/ 161 h 703"/>
                <a:gd name="T24" fmla="*/ 289 w 784"/>
                <a:gd name="T25" fmla="*/ 235 h 703"/>
                <a:gd name="T26" fmla="*/ 204 w 784"/>
                <a:gd name="T27" fmla="*/ 311 h 703"/>
                <a:gd name="T28" fmla="*/ 163 w 784"/>
                <a:gd name="T29" fmla="*/ 368 h 703"/>
                <a:gd name="T30" fmla="*/ 141 w 784"/>
                <a:gd name="T31" fmla="*/ 421 h 703"/>
                <a:gd name="T32" fmla="*/ 133 w 784"/>
                <a:gd name="T33" fmla="*/ 471 h 703"/>
                <a:gd name="T34" fmla="*/ 132 w 784"/>
                <a:gd name="T35" fmla="*/ 519 h 703"/>
                <a:gd name="T36" fmla="*/ 136 w 784"/>
                <a:gd name="T37" fmla="*/ 565 h 703"/>
                <a:gd name="T38" fmla="*/ 145 w 784"/>
                <a:gd name="T39" fmla="*/ 614 h 703"/>
                <a:gd name="T40" fmla="*/ 153 w 784"/>
                <a:gd name="T41" fmla="*/ 657 h 703"/>
                <a:gd name="T42" fmla="*/ 157 w 784"/>
                <a:gd name="T43" fmla="*/ 690 h 703"/>
                <a:gd name="T44" fmla="*/ 153 w 784"/>
                <a:gd name="T45" fmla="*/ 703 h 703"/>
                <a:gd name="T46" fmla="*/ 140 w 784"/>
                <a:gd name="T47" fmla="*/ 691 h 703"/>
                <a:gd name="T48" fmla="*/ 127 w 784"/>
                <a:gd name="T49" fmla="*/ 660 h 703"/>
                <a:gd name="T50" fmla="*/ 117 w 784"/>
                <a:gd name="T51" fmla="*/ 619 h 703"/>
                <a:gd name="T52" fmla="*/ 107 w 784"/>
                <a:gd name="T53" fmla="*/ 584 h 703"/>
                <a:gd name="T54" fmla="*/ 87 w 784"/>
                <a:gd name="T55" fmla="*/ 563 h 703"/>
                <a:gd name="T56" fmla="*/ 66 w 784"/>
                <a:gd name="T57" fmla="*/ 552 h 703"/>
                <a:gd name="T58" fmla="*/ 57 w 784"/>
                <a:gd name="T59" fmla="*/ 551 h 703"/>
                <a:gd name="T60" fmla="*/ 52 w 784"/>
                <a:gd name="T61" fmla="*/ 540 h 703"/>
                <a:gd name="T62" fmla="*/ 39 w 784"/>
                <a:gd name="T63" fmla="*/ 513 h 703"/>
                <a:gd name="T64" fmla="*/ 25 w 784"/>
                <a:gd name="T65" fmla="*/ 474 h 703"/>
                <a:gd name="T66" fmla="*/ 10 w 784"/>
                <a:gd name="T67" fmla="*/ 424 h 703"/>
                <a:gd name="T68" fmla="*/ 1 w 784"/>
                <a:gd name="T69" fmla="*/ 370 h 703"/>
                <a:gd name="T70" fmla="*/ 1 w 784"/>
                <a:gd name="T71" fmla="*/ 314 h 703"/>
                <a:gd name="T72" fmla="*/ 17 w 784"/>
                <a:gd name="T73" fmla="*/ 262 h 703"/>
                <a:gd name="T74" fmla="*/ 49 w 784"/>
                <a:gd name="T75" fmla="*/ 216 h 703"/>
                <a:gd name="T76" fmla="*/ 114 w 784"/>
                <a:gd name="T77" fmla="*/ 171 h 703"/>
                <a:gd name="T78" fmla="*/ 199 w 784"/>
                <a:gd name="T79" fmla="*/ 122 h 703"/>
                <a:gd name="T80" fmla="*/ 289 w 784"/>
                <a:gd name="T81" fmla="*/ 74 h 703"/>
                <a:gd name="T82" fmla="*/ 377 w 784"/>
                <a:gd name="T83" fmla="*/ 36 h 703"/>
                <a:gd name="T84" fmla="*/ 460 w 784"/>
                <a:gd name="T85" fmla="*/ 10 h 703"/>
                <a:gd name="T86" fmla="*/ 534 w 784"/>
                <a:gd name="T87" fmla="*/ 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4" h="703">
                  <a:moveTo>
                    <a:pt x="534" y="0"/>
                  </a:moveTo>
                  <a:lnTo>
                    <a:pt x="566" y="1"/>
                  </a:lnTo>
                  <a:lnTo>
                    <a:pt x="600" y="9"/>
                  </a:lnTo>
                  <a:lnTo>
                    <a:pt x="634" y="18"/>
                  </a:lnTo>
                  <a:lnTo>
                    <a:pt x="666" y="30"/>
                  </a:lnTo>
                  <a:lnTo>
                    <a:pt x="693" y="42"/>
                  </a:lnTo>
                  <a:lnTo>
                    <a:pt x="720" y="53"/>
                  </a:lnTo>
                  <a:lnTo>
                    <a:pt x="740" y="65"/>
                  </a:lnTo>
                  <a:lnTo>
                    <a:pt x="759" y="76"/>
                  </a:lnTo>
                  <a:lnTo>
                    <a:pt x="772" y="84"/>
                  </a:lnTo>
                  <a:lnTo>
                    <a:pt x="780" y="89"/>
                  </a:lnTo>
                  <a:lnTo>
                    <a:pt x="784" y="90"/>
                  </a:lnTo>
                  <a:lnTo>
                    <a:pt x="781" y="90"/>
                  </a:lnTo>
                  <a:lnTo>
                    <a:pt x="776" y="90"/>
                  </a:lnTo>
                  <a:lnTo>
                    <a:pt x="767" y="89"/>
                  </a:lnTo>
                  <a:lnTo>
                    <a:pt x="754" y="87"/>
                  </a:lnTo>
                  <a:lnTo>
                    <a:pt x="735" y="87"/>
                  </a:lnTo>
                  <a:lnTo>
                    <a:pt x="712" y="87"/>
                  </a:lnTo>
                  <a:lnTo>
                    <a:pt x="683" y="89"/>
                  </a:lnTo>
                  <a:lnTo>
                    <a:pt x="649" y="93"/>
                  </a:lnTo>
                  <a:lnTo>
                    <a:pt x="608" y="98"/>
                  </a:lnTo>
                  <a:lnTo>
                    <a:pt x="542" y="111"/>
                  </a:lnTo>
                  <a:lnTo>
                    <a:pt x="475" y="132"/>
                  </a:lnTo>
                  <a:lnTo>
                    <a:pt x="409" y="161"/>
                  </a:lnTo>
                  <a:lnTo>
                    <a:pt x="348" y="196"/>
                  </a:lnTo>
                  <a:lnTo>
                    <a:pt x="289" y="235"/>
                  </a:lnTo>
                  <a:lnTo>
                    <a:pt x="235" y="281"/>
                  </a:lnTo>
                  <a:lnTo>
                    <a:pt x="204" y="311"/>
                  </a:lnTo>
                  <a:lnTo>
                    <a:pt x="180" y="340"/>
                  </a:lnTo>
                  <a:lnTo>
                    <a:pt x="163" y="368"/>
                  </a:lnTo>
                  <a:lnTo>
                    <a:pt x="150" y="395"/>
                  </a:lnTo>
                  <a:lnTo>
                    <a:pt x="141" y="421"/>
                  </a:lnTo>
                  <a:lnTo>
                    <a:pt x="136" y="446"/>
                  </a:lnTo>
                  <a:lnTo>
                    <a:pt x="133" y="471"/>
                  </a:lnTo>
                  <a:lnTo>
                    <a:pt x="132" y="495"/>
                  </a:lnTo>
                  <a:lnTo>
                    <a:pt x="132" y="519"/>
                  </a:lnTo>
                  <a:lnTo>
                    <a:pt x="133" y="542"/>
                  </a:lnTo>
                  <a:lnTo>
                    <a:pt x="136" y="565"/>
                  </a:lnTo>
                  <a:lnTo>
                    <a:pt x="140" y="590"/>
                  </a:lnTo>
                  <a:lnTo>
                    <a:pt x="145" y="614"/>
                  </a:lnTo>
                  <a:lnTo>
                    <a:pt x="149" y="637"/>
                  </a:lnTo>
                  <a:lnTo>
                    <a:pt x="153" y="657"/>
                  </a:lnTo>
                  <a:lnTo>
                    <a:pt x="155" y="675"/>
                  </a:lnTo>
                  <a:lnTo>
                    <a:pt x="157" y="690"/>
                  </a:lnTo>
                  <a:lnTo>
                    <a:pt x="157" y="699"/>
                  </a:lnTo>
                  <a:lnTo>
                    <a:pt x="153" y="703"/>
                  </a:lnTo>
                  <a:lnTo>
                    <a:pt x="146" y="700"/>
                  </a:lnTo>
                  <a:lnTo>
                    <a:pt x="140" y="691"/>
                  </a:lnTo>
                  <a:lnTo>
                    <a:pt x="133" y="678"/>
                  </a:lnTo>
                  <a:lnTo>
                    <a:pt x="127" y="660"/>
                  </a:lnTo>
                  <a:lnTo>
                    <a:pt x="121" y="640"/>
                  </a:lnTo>
                  <a:lnTo>
                    <a:pt x="117" y="619"/>
                  </a:lnTo>
                  <a:lnTo>
                    <a:pt x="114" y="599"/>
                  </a:lnTo>
                  <a:lnTo>
                    <a:pt x="107" y="584"/>
                  </a:lnTo>
                  <a:lnTo>
                    <a:pt x="98" y="572"/>
                  </a:lnTo>
                  <a:lnTo>
                    <a:pt x="87" y="563"/>
                  </a:lnTo>
                  <a:lnTo>
                    <a:pt x="77" y="556"/>
                  </a:lnTo>
                  <a:lnTo>
                    <a:pt x="66" y="552"/>
                  </a:lnTo>
                  <a:lnTo>
                    <a:pt x="60" y="551"/>
                  </a:lnTo>
                  <a:lnTo>
                    <a:pt x="57" y="551"/>
                  </a:lnTo>
                  <a:lnTo>
                    <a:pt x="56" y="548"/>
                  </a:lnTo>
                  <a:lnTo>
                    <a:pt x="52" y="540"/>
                  </a:lnTo>
                  <a:lnTo>
                    <a:pt x="47" y="529"/>
                  </a:lnTo>
                  <a:lnTo>
                    <a:pt x="39" y="513"/>
                  </a:lnTo>
                  <a:lnTo>
                    <a:pt x="32" y="495"/>
                  </a:lnTo>
                  <a:lnTo>
                    <a:pt x="25" y="474"/>
                  </a:lnTo>
                  <a:lnTo>
                    <a:pt x="17" y="450"/>
                  </a:lnTo>
                  <a:lnTo>
                    <a:pt x="10" y="424"/>
                  </a:lnTo>
                  <a:lnTo>
                    <a:pt x="5" y="398"/>
                  </a:lnTo>
                  <a:lnTo>
                    <a:pt x="1" y="370"/>
                  </a:lnTo>
                  <a:lnTo>
                    <a:pt x="0" y="343"/>
                  </a:lnTo>
                  <a:lnTo>
                    <a:pt x="1" y="314"/>
                  </a:lnTo>
                  <a:lnTo>
                    <a:pt x="8" y="288"/>
                  </a:lnTo>
                  <a:lnTo>
                    <a:pt x="17" y="262"/>
                  </a:lnTo>
                  <a:lnTo>
                    <a:pt x="30" y="238"/>
                  </a:lnTo>
                  <a:lnTo>
                    <a:pt x="49" y="216"/>
                  </a:lnTo>
                  <a:lnTo>
                    <a:pt x="73" y="197"/>
                  </a:lnTo>
                  <a:lnTo>
                    <a:pt x="114" y="171"/>
                  </a:lnTo>
                  <a:lnTo>
                    <a:pt x="155" y="146"/>
                  </a:lnTo>
                  <a:lnTo>
                    <a:pt x="199" y="122"/>
                  </a:lnTo>
                  <a:lnTo>
                    <a:pt x="243" y="98"/>
                  </a:lnTo>
                  <a:lnTo>
                    <a:pt x="289" y="74"/>
                  </a:lnTo>
                  <a:lnTo>
                    <a:pt x="333" y="55"/>
                  </a:lnTo>
                  <a:lnTo>
                    <a:pt x="377" y="36"/>
                  </a:lnTo>
                  <a:lnTo>
                    <a:pt x="420" y="21"/>
                  </a:lnTo>
                  <a:lnTo>
                    <a:pt x="460" y="10"/>
                  </a:lnTo>
                  <a:lnTo>
                    <a:pt x="498" y="2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7C017165-659A-44ED-868B-81B2F0D3D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809626"/>
              <a:ext cx="1527174" cy="636588"/>
            </a:xfrm>
            <a:custGeom>
              <a:avLst/>
              <a:gdLst>
                <a:gd name="T0" fmla="*/ 961 w 962"/>
                <a:gd name="T1" fmla="*/ 2 h 401"/>
                <a:gd name="T2" fmla="*/ 962 w 962"/>
                <a:gd name="T3" fmla="*/ 12 h 401"/>
                <a:gd name="T4" fmla="*/ 958 w 962"/>
                <a:gd name="T5" fmla="*/ 32 h 401"/>
                <a:gd name="T6" fmla="*/ 946 w 962"/>
                <a:gd name="T7" fmla="*/ 65 h 401"/>
                <a:gd name="T8" fmla="*/ 921 w 962"/>
                <a:gd name="T9" fmla="*/ 108 h 401"/>
                <a:gd name="T10" fmla="*/ 879 w 962"/>
                <a:gd name="T11" fmla="*/ 164 h 401"/>
                <a:gd name="T12" fmla="*/ 815 w 962"/>
                <a:gd name="T13" fmla="*/ 233 h 401"/>
                <a:gd name="T14" fmla="*/ 776 w 962"/>
                <a:gd name="T15" fmla="*/ 262 h 401"/>
                <a:gd name="T16" fmla="*/ 720 w 962"/>
                <a:gd name="T17" fmla="*/ 292 h 401"/>
                <a:gd name="T18" fmla="*/ 649 w 962"/>
                <a:gd name="T19" fmla="*/ 322 h 401"/>
                <a:gd name="T20" fmla="*/ 569 w 962"/>
                <a:gd name="T21" fmla="*/ 349 h 401"/>
                <a:gd name="T22" fmla="*/ 482 w 962"/>
                <a:gd name="T23" fmla="*/ 372 h 401"/>
                <a:gd name="T24" fmla="*/ 391 w 962"/>
                <a:gd name="T25" fmla="*/ 389 h 401"/>
                <a:gd name="T26" fmla="*/ 302 w 962"/>
                <a:gd name="T27" fmla="*/ 398 h 401"/>
                <a:gd name="T28" fmla="*/ 219 w 962"/>
                <a:gd name="T29" fmla="*/ 400 h 401"/>
                <a:gd name="T30" fmla="*/ 143 w 962"/>
                <a:gd name="T31" fmla="*/ 390 h 401"/>
                <a:gd name="T32" fmla="*/ 79 w 962"/>
                <a:gd name="T33" fmla="*/ 370 h 401"/>
                <a:gd name="T34" fmla="*/ 30 w 962"/>
                <a:gd name="T35" fmla="*/ 334 h 401"/>
                <a:gd name="T36" fmla="*/ 0 w 962"/>
                <a:gd name="T37" fmla="*/ 284 h 401"/>
                <a:gd name="T38" fmla="*/ 27 w 962"/>
                <a:gd name="T39" fmla="*/ 201 h 401"/>
                <a:gd name="T40" fmla="*/ 68 w 962"/>
                <a:gd name="T41" fmla="*/ 137 h 401"/>
                <a:gd name="T42" fmla="*/ 120 w 962"/>
                <a:gd name="T43" fmla="*/ 89 h 401"/>
                <a:gd name="T44" fmla="*/ 183 w 962"/>
                <a:gd name="T45" fmla="*/ 57 h 401"/>
                <a:gd name="T46" fmla="*/ 253 w 962"/>
                <a:gd name="T47" fmla="*/ 38 h 401"/>
                <a:gd name="T48" fmla="*/ 328 w 962"/>
                <a:gd name="T49" fmla="*/ 28 h 401"/>
                <a:gd name="T50" fmla="*/ 407 w 962"/>
                <a:gd name="T51" fmla="*/ 27 h 401"/>
                <a:gd name="T52" fmla="*/ 486 w 962"/>
                <a:gd name="T53" fmla="*/ 29 h 401"/>
                <a:gd name="T54" fmla="*/ 564 w 962"/>
                <a:gd name="T55" fmla="*/ 36 h 401"/>
                <a:gd name="T56" fmla="*/ 639 w 962"/>
                <a:gd name="T57" fmla="*/ 42 h 401"/>
                <a:gd name="T58" fmla="*/ 707 w 962"/>
                <a:gd name="T59" fmla="*/ 48 h 401"/>
                <a:gd name="T60" fmla="*/ 796 w 962"/>
                <a:gd name="T61" fmla="*/ 46 h 401"/>
                <a:gd name="T62" fmla="*/ 865 w 962"/>
                <a:gd name="T63" fmla="*/ 37 h 401"/>
                <a:gd name="T64" fmla="*/ 913 w 962"/>
                <a:gd name="T65" fmla="*/ 24 h 401"/>
                <a:gd name="T66" fmla="*/ 945 w 962"/>
                <a:gd name="T67" fmla="*/ 11 h 401"/>
                <a:gd name="T68" fmla="*/ 959 w 962"/>
                <a:gd name="T69" fmla="*/ 2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62" h="401">
                  <a:moveTo>
                    <a:pt x="961" y="0"/>
                  </a:moveTo>
                  <a:lnTo>
                    <a:pt x="961" y="2"/>
                  </a:lnTo>
                  <a:lnTo>
                    <a:pt x="962" y="6"/>
                  </a:lnTo>
                  <a:lnTo>
                    <a:pt x="962" y="12"/>
                  </a:lnTo>
                  <a:lnTo>
                    <a:pt x="961" y="20"/>
                  </a:lnTo>
                  <a:lnTo>
                    <a:pt x="958" y="32"/>
                  </a:lnTo>
                  <a:lnTo>
                    <a:pt x="954" y="46"/>
                  </a:lnTo>
                  <a:lnTo>
                    <a:pt x="946" y="65"/>
                  </a:lnTo>
                  <a:lnTo>
                    <a:pt x="936" y="84"/>
                  </a:lnTo>
                  <a:lnTo>
                    <a:pt x="921" y="108"/>
                  </a:lnTo>
                  <a:lnTo>
                    <a:pt x="903" y="134"/>
                  </a:lnTo>
                  <a:lnTo>
                    <a:pt x="879" y="164"/>
                  </a:lnTo>
                  <a:lnTo>
                    <a:pt x="851" y="197"/>
                  </a:lnTo>
                  <a:lnTo>
                    <a:pt x="815" y="233"/>
                  </a:lnTo>
                  <a:lnTo>
                    <a:pt x="798" y="248"/>
                  </a:lnTo>
                  <a:lnTo>
                    <a:pt x="776" y="262"/>
                  </a:lnTo>
                  <a:lnTo>
                    <a:pt x="750" y="278"/>
                  </a:lnTo>
                  <a:lnTo>
                    <a:pt x="720" y="292"/>
                  </a:lnTo>
                  <a:lnTo>
                    <a:pt x="686" y="308"/>
                  </a:lnTo>
                  <a:lnTo>
                    <a:pt x="649" y="322"/>
                  </a:lnTo>
                  <a:lnTo>
                    <a:pt x="610" y="336"/>
                  </a:lnTo>
                  <a:lnTo>
                    <a:pt x="569" y="349"/>
                  </a:lnTo>
                  <a:lnTo>
                    <a:pt x="526" y="360"/>
                  </a:lnTo>
                  <a:lnTo>
                    <a:pt x="482" y="372"/>
                  </a:lnTo>
                  <a:lnTo>
                    <a:pt x="437" y="381"/>
                  </a:lnTo>
                  <a:lnTo>
                    <a:pt x="391" y="389"/>
                  </a:lnTo>
                  <a:lnTo>
                    <a:pt x="347" y="394"/>
                  </a:lnTo>
                  <a:lnTo>
                    <a:pt x="302" y="398"/>
                  </a:lnTo>
                  <a:lnTo>
                    <a:pt x="260" y="401"/>
                  </a:lnTo>
                  <a:lnTo>
                    <a:pt x="219" y="400"/>
                  </a:lnTo>
                  <a:lnTo>
                    <a:pt x="179" y="397"/>
                  </a:lnTo>
                  <a:lnTo>
                    <a:pt x="143" y="390"/>
                  </a:lnTo>
                  <a:lnTo>
                    <a:pt x="109" y="381"/>
                  </a:lnTo>
                  <a:lnTo>
                    <a:pt x="79" y="370"/>
                  </a:lnTo>
                  <a:lnTo>
                    <a:pt x="52" y="354"/>
                  </a:lnTo>
                  <a:lnTo>
                    <a:pt x="30" y="334"/>
                  </a:lnTo>
                  <a:lnTo>
                    <a:pt x="13" y="311"/>
                  </a:lnTo>
                  <a:lnTo>
                    <a:pt x="0" y="284"/>
                  </a:lnTo>
                  <a:lnTo>
                    <a:pt x="12" y="240"/>
                  </a:lnTo>
                  <a:lnTo>
                    <a:pt x="27" y="201"/>
                  </a:lnTo>
                  <a:lnTo>
                    <a:pt x="46" y="165"/>
                  </a:lnTo>
                  <a:lnTo>
                    <a:pt x="68" y="137"/>
                  </a:lnTo>
                  <a:lnTo>
                    <a:pt x="93" y="110"/>
                  </a:lnTo>
                  <a:lnTo>
                    <a:pt x="120" y="89"/>
                  </a:lnTo>
                  <a:lnTo>
                    <a:pt x="150" y="71"/>
                  </a:lnTo>
                  <a:lnTo>
                    <a:pt x="183" y="57"/>
                  </a:lnTo>
                  <a:lnTo>
                    <a:pt x="217" y="46"/>
                  </a:lnTo>
                  <a:lnTo>
                    <a:pt x="253" y="38"/>
                  </a:lnTo>
                  <a:lnTo>
                    <a:pt x="291" y="32"/>
                  </a:lnTo>
                  <a:lnTo>
                    <a:pt x="328" y="28"/>
                  </a:lnTo>
                  <a:lnTo>
                    <a:pt x="368" y="27"/>
                  </a:lnTo>
                  <a:lnTo>
                    <a:pt x="407" y="27"/>
                  </a:lnTo>
                  <a:lnTo>
                    <a:pt x="446" y="28"/>
                  </a:lnTo>
                  <a:lnTo>
                    <a:pt x="486" y="29"/>
                  </a:lnTo>
                  <a:lnTo>
                    <a:pt x="525" y="33"/>
                  </a:lnTo>
                  <a:lnTo>
                    <a:pt x="564" y="36"/>
                  </a:lnTo>
                  <a:lnTo>
                    <a:pt x="602" y="40"/>
                  </a:lnTo>
                  <a:lnTo>
                    <a:pt x="639" y="42"/>
                  </a:lnTo>
                  <a:lnTo>
                    <a:pt x="673" y="45"/>
                  </a:lnTo>
                  <a:lnTo>
                    <a:pt x="707" y="48"/>
                  </a:lnTo>
                  <a:lnTo>
                    <a:pt x="754" y="48"/>
                  </a:lnTo>
                  <a:lnTo>
                    <a:pt x="796" y="46"/>
                  </a:lnTo>
                  <a:lnTo>
                    <a:pt x="832" y="42"/>
                  </a:lnTo>
                  <a:lnTo>
                    <a:pt x="865" y="37"/>
                  </a:lnTo>
                  <a:lnTo>
                    <a:pt x="891" y="30"/>
                  </a:lnTo>
                  <a:lnTo>
                    <a:pt x="913" y="24"/>
                  </a:lnTo>
                  <a:lnTo>
                    <a:pt x="931" y="16"/>
                  </a:lnTo>
                  <a:lnTo>
                    <a:pt x="945" y="11"/>
                  </a:lnTo>
                  <a:lnTo>
                    <a:pt x="954" y="6"/>
                  </a:lnTo>
                  <a:lnTo>
                    <a:pt x="959" y="2"/>
                  </a:lnTo>
                  <a:lnTo>
                    <a:pt x="96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D8187055-12EA-4538-AF07-D251FAA79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9025" y="1176337"/>
              <a:ext cx="1093788" cy="346075"/>
            </a:xfrm>
            <a:custGeom>
              <a:avLst/>
              <a:gdLst>
                <a:gd name="T0" fmla="*/ 392 w 689"/>
                <a:gd name="T1" fmla="*/ 0 h 218"/>
                <a:gd name="T2" fmla="*/ 443 w 689"/>
                <a:gd name="T3" fmla="*/ 5 h 218"/>
                <a:gd name="T4" fmla="*/ 504 w 689"/>
                <a:gd name="T5" fmla="*/ 9 h 218"/>
                <a:gd name="T6" fmla="*/ 568 w 689"/>
                <a:gd name="T7" fmla="*/ 13 h 218"/>
                <a:gd name="T8" fmla="*/ 627 w 689"/>
                <a:gd name="T9" fmla="*/ 14 h 218"/>
                <a:gd name="T10" fmla="*/ 670 w 689"/>
                <a:gd name="T11" fmla="*/ 13 h 218"/>
                <a:gd name="T12" fmla="*/ 689 w 689"/>
                <a:gd name="T13" fmla="*/ 12 h 218"/>
                <a:gd name="T14" fmla="*/ 685 w 689"/>
                <a:gd name="T15" fmla="*/ 17 h 218"/>
                <a:gd name="T16" fmla="*/ 662 w 689"/>
                <a:gd name="T17" fmla="*/ 39 h 218"/>
                <a:gd name="T18" fmla="*/ 623 w 689"/>
                <a:gd name="T19" fmla="*/ 72 h 218"/>
                <a:gd name="T20" fmla="*/ 568 w 689"/>
                <a:gd name="T21" fmla="*/ 106 h 218"/>
                <a:gd name="T22" fmla="*/ 496 w 689"/>
                <a:gd name="T23" fmla="*/ 139 h 218"/>
                <a:gd name="T24" fmla="*/ 432 w 689"/>
                <a:gd name="T25" fmla="*/ 157 h 218"/>
                <a:gd name="T26" fmla="*/ 386 w 689"/>
                <a:gd name="T27" fmla="*/ 166 h 218"/>
                <a:gd name="T28" fmla="*/ 361 w 689"/>
                <a:gd name="T29" fmla="*/ 167 h 218"/>
                <a:gd name="T30" fmla="*/ 361 w 689"/>
                <a:gd name="T31" fmla="*/ 169 h 218"/>
                <a:gd name="T32" fmla="*/ 386 w 689"/>
                <a:gd name="T33" fmla="*/ 175 h 218"/>
                <a:gd name="T34" fmla="*/ 423 w 689"/>
                <a:gd name="T35" fmla="*/ 183 h 218"/>
                <a:gd name="T36" fmla="*/ 457 w 689"/>
                <a:gd name="T37" fmla="*/ 190 h 218"/>
                <a:gd name="T38" fmla="*/ 475 w 689"/>
                <a:gd name="T39" fmla="*/ 192 h 218"/>
                <a:gd name="T40" fmla="*/ 466 w 689"/>
                <a:gd name="T41" fmla="*/ 195 h 218"/>
                <a:gd name="T42" fmla="*/ 433 w 689"/>
                <a:gd name="T43" fmla="*/ 203 h 218"/>
                <a:gd name="T44" fmla="*/ 381 w 689"/>
                <a:gd name="T45" fmla="*/ 212 h 218"/>
                <a:gd name="T46" fmla="*/ 313 w 689"/>
                <a:gd name="T47" fmla="*/ 217 h 218"/>
                <a:gd name="T48" fmla="*/ 237 w 689"/>
                <a:gd name="T49" fmla="*/ 217 h 218"/>
                <a:gd name="T50" fmla="*/ 152 w 689"/>
                <a:gd name="T51" fmla="*/ 205 h 218"/>
                <a:gd name="T52" fmla="*/ 81 w 689"/>
                <a:gd name="T53" fmla="*/ 188 h 218"/>
                <a:gd name="T54" fmla="*/ 34 w 689"/>
                <a:gd name="T55" fmla="*/ 171 h 218"/>
                <a:gd name="T56" fmla="*/ 8 w 689"/>
                <a:gd name="T57" fmla="*/ 158 h 218"/>
                <a:gd name="T58" fmla="*/ 0 w 689"/>
                <a:gd name="T59" fmla="*/ 152 h 218"/>
                <a:gd name="T60" fmla="*/ 7 w 689"/>
                <a:gd name="T61" fmla="*/ 140 h 218"/>
                <a:gd name="T62" fmla="*/ 21 w 689"/>
                <a:gd name="T63" fmla="*/ 111 h 218"/>
                <a:gd name="T64" fmla="*/ 42 w 689"/>
                <a:gd name="T65" fmla="*/ 76 h 218"/>
                <a:gd name="T66" fmla="*/ 63 w 689"/>
                <a:gd name="T67" fmla="*/ 42 h 218"/>
                <a:gd name="T68" fmla="*/ 79 w 689"/>
                <a:gd name="T69" fmla="*/ 27 h 218"/>
                <a:gd name="T70" fmla="*/ 109 w 689"/>
                <a:gd name="T71" fmla="*/ 23 h 218"/>
                <a:gd name="T72" fmla="*/ 163 w 689"/>
                <a:gd name="T73" fmla="*/ 17 h 218"/>
                <a:gd name="T74" fmla="*/ 228 w 689"/>
                <a:gd name="T75" fmla="*/ 9 h 218"/>
                <a:gd name="T76" fmla="*/ 299 w 689"/>
                <a:gd name="T77" fmla="*/ 2 h 218"/>
                <a:gd name="T78" fmla="*/ 364 w 689"/>
                <a:gd name="T79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89" h="218">
                  <a:moveTo>
                    <a:pt x="364" y="0"/>
                  </a:moveTo>
                  <a:lnTo>
                    <a:pt x="392" y="0"/>
                  </a:lnTo>
                  <a:lnTo>
                    <a:pt x="415" y="2"/>
                  </a:lnTo>
                  <a:lnTo>
                    <a:pt x="443" y="5"/>
                  </a:lnTo>
                  <a:lnTo>
                    <a:pt x="473" y="8"/>
                  </a:lnTo>
                  <a:lnTo>
                    <a:pt x="504" y="9"/>
                  </a:lnTo>
                  <a:lnTo>
                    <a:pt x="537" y="12"/>
                  </a:lnTo>
                  <a:lnTo>
                    <a:pt x="568" y="13"/>
                  </a:lnTo>
                  <a:lnTo>
                    <a:pt x="600" y="13"/>
                  </a:lnTo>
                  <a:lnTo>
                    <a:pt x="627" y="14"/>
                  </a:lnTo>
                  <a:lnTo>
                    <a:pt x="652" y="14"/>
                  </a:lnTo>
                  <a:lnTo>
                    <a:pt x="670" y="13"/>
                  </a:lnTo>
                  <a:lnTo>
                    <a:pt x="683" y="13"/>
                  </a:lnTo>
                  <a:lnTo>
                    <a:pt x="689" y="12"/>
                  </a:lnTo>
                  <a:lnTo>
                    <a:pt x="689" y="12"/>
                  </a:lnTo>
                  <a:lnTo>
                    <a:pt x="685" y="17"/>
                  </a:lnTo>
                  <a:lnTo>
                    <a:pt x="676" y="26"/>
                  </a:lnTo>
                  <a:lnTo>
                    <a:pt x="662" y="39"/>
                  </a:lnTo>
                  <a:lnTo>
                    <a:pt x="644" y="55"/>
                  </a:lnTo>
                  <a:lnTo>
                    <a:pt x="623" y="72"/>
                  </a:lnTo>
                  <a:lnTo>
                    <a:pt x="597" y="89"/>
                  </a:lnTo>
                  <a:lnTo>
                    <a:pt x="568" y="106"/>
                  </a:lnTo>
                  <a:lnTo>
                    <a:pt x="534" y="123"/>
                  </a:lnTo>
                  <a:lnTo>
                    <a:pt x="496" y="139"/>
                  </a:lnTo>
                  <a:lnTo>
                    <a:pt x="461" y="149"/>
                  </a:lnTo>
                  <a:lnTo>
                    <a:pt x="432" y="157"/>
                  </a:lnTo>
                  <a:lnTo>
                    <a:pt x="406" y="162"/>
                  </a:lnTo>
                  <a:lnTo>
                    <a:pt x="386" y="166"/>
                  </a:lnTo>
                  <a:lnTo>
                    <a:pt x="371" y="167"/>
                  </a:lnTo>
                  <a:lnTo>
                    <a:pt x="361" y="167"/>
                  </a:lnTo>
                  <a:lnTo>
                    <a:pt x="359" y="167"/>
                  </a:lnTo>
                  <a:lnTo>
                    <a:pt x="361" y="169"/>
                  </a:lnTo>
                  <a:lnTo>
                    <a:pt x="372" y="171"/>
                  </a:lnTo>
                  <a:lnTo>
                    <a:pt x="386" y="175"/>
                  </a:lnTo>
                  <a:lnTo>
                    <a:pt x="405" y="179"/>
                  </a:lnTo>
                  <a:lnTo>
                    <a:pt x="423" y="183"/>
                  </a:lnTo>
                  <a:lnTo>
                    <a:pt x="441" y="187"/>
                  </a:lnTo>
                  <a:lnTo>
                    <a:pt x="457" y="190"/>
                  </a:lnTo>
                  <a:lnTo>
                    <a:pt x="469" y="192"/>
                  </a:lnTo>
                  <a:lnTo>
                    <a:pt x="475" y="192"/>
                  </a:lnTo>
                  <a:lnTo>
                    <a:pt x="474" y="194"/>
                  </a:lnTo>
                  <a:lnTo>
                    <a:pt x="466" y="195"/>
                  </a:lnTo>
                  <a:lnTo>
                    <a:pt x="453" y="199"/>
                  </a:lnTo>
                  <a:lnTo>
                    <a:pt x="433" y="203"/>
                  </a:lnTo>
                  <a:lnTo>
                    <a:pt x="409" y="207"/>
                  </a:lnTo>
                  <a:lnTo>
                    <a:pt x="381" y="212"/>
                  </a:lnTo>
                  <a:lnTo>
                    <a:pt x="348" y="214"/>
                  </a:lnTo>
                  <a:lnTo>
                    <a:pt x="313" y="217"/>
                  </a:lnTo>
                  <a:lnTo>
                    <a:pt x="276" y="218"/>
                  </a:lnTo>
                  <a:lnTo>
                    <a:pt x="237" y="217"/>
                  </a:lnTo>
                  <a:lnTo>
                    <a:pt x="198" y="213"/>
                  </a:lnTo>
                  <a:lnTo>
                    <a:pt x="152" y="205"/>
                  </a:lnTo>
                  <a:lnTo>
                    <a:pt x="113" y="197"/>
                  </a:lnTo>
                  <a:lnTo>
                    <a:pt x="81" y="188"/>
                  </a:lnTo>
                  <a:lnTo>
                    <a:pt x="55" y="179"/>
                  </a:lnTo>
                  <a:lnTo>
                    <a:pt x="34" y="171"/>
                  </a:lnTo>
                  <a:lnTo>
                    <a:pt x="19" y="163"/>
                  </a:lnTo>
                  <a:lnTo>
                    <a:pt x="8" y="158"/>
                  </a:lnTo>
                  <a:lnTo>
                    <a:pt x="3" y="153"/>
                  </a:lnTo>
                  <a:lnTo>
                    <a:pt x="0" y="152"/>
                  </a:lnTo>
                  <a:lnTo>
                    <a:pt x="3" y="149"/>
                  </a:lnTo>
                  <a:lnTo>
                    <a:pt x="7" y="140"/>
                  </a:lnTo>
                  <a:lnTo>
                    <a:pt x="13" y="128"/>
                  </a:lnTo>
                  <a:lnTo>
                    <a:pt x="21" y="111"/>
                  </a:lnTo>
                  <a:lnTo>
                    <a:pt x="32" y="94"/>
                  </a:lnTo>
                  <a:lnTo>
                    <a:pt x="42" y="76"/>
                  </a:lnTo>
                  <a:lnTo>
                    <a:pt x="53" y="57"/>
                  </a:lnTo>
                  <a:lnTo>
                    <a:pt x="63" y="42"/>
                  </a:lnTo>
                  <a:lnTo>
                    <a:pt x="74" y="29"/>
                  </a:lnTo>
                  <a:lnTo>
                    <a:pt x="79" y="27"/>
                  </a:lnTo>
                  <a:lnTo>
                    <a:pt x="91" y="26"/>
                  </a:lnTo>
                  <a:lnTo>
                    <a:pt x="109" y="23"/>
                  </a:lnTo>
                  <a:lnTo>
                    <a:pt x="134" y="21"/>
                  </a:lnTo>
                  <a:lnTo>
                    <a:pt x="163" y="17"/>
                  </a:lnTo>
                  <a:lnTo>
                    <a:pt x="194" y="13"/>
                  </a:lnTo>
                  <a:lnTo>
                    <a:pt x="228" y="9"/>
                  </a:lnTo>
                  <a:lnTo>
                    <a:pt x="263" y="6"/>
                  </a:lnTo>
                  <a:lnTo>
                    <a:pt x="299" y="2"/>
                  </a:lnTo>
                  <a:lnTo>
                    <a:pt x="333" y="1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C164BE32-4FDD-4A71-9142-3F85A3F07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313" y="1931987"/>
              <a:ext cx="1758950" cy="1181100"/>
            </a:xfrm>
            <a:custGeom>
              <a:avLst/>
              <a:gdLst>
                <a:gd name="T0" fmla="*/ 74 w 1108"/>
                <a:gd name="T1" fmla="*/ 0 h 744"/>
                <a:gd name="T2" fmla="*/ 124 w 1108"/>
                <a:gd name="T3" fmla="*/ 38 h 744"/>
                <a:gd name="T4" fmla="*/ 180 w 1108"/>
                <a:gd name="T5" fmla="*/ 76 h 744"/>
                <a:gd name="T6" fmla="*/ 243 w 1108"/>
                <a:gd name="T7" fmla="*/ 113 h 744"/>
                <a:gd name="T8" fmla="*/ 310 w 1108"/>
                <a:gd name="T9" fmla="*/ 151 h 744"/>
                <a:gd name="T10" fmla="*/ 382 w 1108"/>
                <a:gd name="T11" fmla="*/ 187 h 744"/>
                <a:gd name="T12" fmla="*/ 456 w 1108"/>
                <a:gd name="T13" fmla="*/ 224 h 744"/>
                <a:gd name="T14" fmla="*/ 534 w 1108"/>
                <a:gd name="T15" fmla="*/ 259 h 744"/>
                <a:gd name="T16" fmla="*/ 612 w 1108"/>
                <a:gd name="T17" fmla="*/ 292 h 744"/>
                <a:gd name="T18" fmla="*/ 689 w 1108"/>
                <a:gd name="T19" fmla="*/ 325 h 744"/>
                <a:gd name="T20" fmla="*/ 768 w 1108"/>
                <a:gd name="T21" fmla="*/ 355 h 744"/>
                <a:gd name="T22" fmla="*/ 842 w 1108"/>
                <a:gd name="T23" fmla="*/ 383 h 744"/>
                <a:gd name="T24" fmla="*/ 916 w 1108"/>
                <a:gd name="T25" fmla="*/ 409 h 744"/>
                <a:gd name="T26" fmla="*/ 985 w 1108"/>
                <a:gd name="T27" fmla="*/ 432 h 744"/>
                <a:gd name="T28" fmla="*/ 1049 w 1108"/>
                <a:gd name="T29" fmla="*/ 452 h 744"/>
                <a:gd name="T30" fmla="*/ 1108 w 1108"/>
                <a:gd name="T31" fmla="*/ 469 h 744"/>
                <a:gd name="T32" fmla="*/ 1104 w 1108"/>
                <a:gd name="T33" fmla="*/ 499 h 744"/>
                <a:gd name="T34" fmla="*/ 1099 w 1108"/>
                <a:gd name="T35" fmla="*/ 530 h 744"/>
                <a:gd name="T36" fmla="*/ 1092 w 1108"/>
                <a:gd name="T37" fmla="*/ 563 h 744"/>
                <a:gd name="T38" fmla="*/ 1086 w 1108"/>
                <a:gd name="T39" fmla="*/ 593 h 744"/>
                <a:gd name="T40" fmla="*/ 1078 w 1108"/>
                <a:gd name="T41" fmla="*/ 623 h 744"/>
                <a:gd name="T42" fmla="*/ 1068 w 1108"/>
                <a:gd name="T43" fmla="*/ 651 h 744"/>
                <a:gd name="T44" fmla="*/ 1056 w 1108"/>
                <a:gd name="T45" fmla="*/ 676 h 744"/>
                <a:gd name="T46" fmla="*/ 1043 w 1108"/>
                <a:gd name="T47" fmla="*/ 698 h 744"/>
                <a:gd name="T48" fmla="*/ 1027 w 1108"/>
                <a:gd name="T49" fmla="*/ 716 h 744"/>
                <a:gd name="T50" fmla="*/ 1010 w 1108"/>
                <a:gd name="T51" fmla="*/ 731 h 744"/>
                <a:gd name="T52" fmla="*/ 989 w 1108"/>
                <a:gd name="T53" fmla="*/ 740 h 744"/>
                <a:gd name="T54" fmla="*/ 965 w 1108"/>
                <a:gd name="T55" fmla="*/ 744 h 744"/>
                <a:gd name="T56" fmla="*/ 918 w 1108"/>
                <a:gd name="T57" fmla="*/ 741 h 744"/>
                <a:gd name="T58" fmla="*/ 869 w 1108"/>
                <a:gd name="T59" fmla="*/ 735 h 744"/>
                <a:gd name="T60" fmla="*/ 816 w 1108"/>
                <a:gd name="T61" fmla="*/ 722 h 744"/>
                <a:gd name="T62" fmla="*/ 761 w 1108"/>
                <a:gd name="T63" fmla="*/ 705 h 744"/>
                <a:gd name="T64" fmla="*/ 704 w 1108"/>
                <a:gd name="T65" fmla="*/ 682 h 744"/>
                <a:gd name="T66" fmla="*/ 645 w 1108"/>
                <a:gd name="T67" fmla="*/ 656 h 744"/>
                <a:gd name="T68" fmla="*/ 586 w 1108"/>
                <a:gd name="T69" fmla="*/ 626 h 744"/>
                <a:gd name="T70" fmla="*/ 527 w 1108"/>
                <a:gd name="T71" fmla="*/ 593 h 744"/>
                <a:gd name="T72" fmla="*/ 468 w 1108"/>
                <a:gd name="T73" fmla="*/ 557 h 744"/>
                <a:gd name="T74" fmla="*/ 409 w 1108"/>
                <a:gd name="T75" fmla="*/ 517 h 744"/>
                <a:gd name="T76" fmla="*/ 352 w 1108"/>
                <a:gd name="T77" fmla="*/ 475 h 744"/>
                <a:gd name="T78" fmla="*/ 297 w 1108"/>
                <a:gd name="T79" fmla="*/ 431 h 744"/>
                <a:gd name="T80" fmla="*/ 243 w 1108"/>
                <a:gd name="T81" fmla="*/ 385 h 744"/>
                <a:gd name="T82" fmla="*/ 192 w 1108"/>
                <a:gd name="T83" fmla="*/ 338 h 744"/>
                <a:gd name="T84" fmla="*/ 145 w 1108"/>
                <a:gd name="T85" fmla="*/ 291 h 744"/>
                <a:gd name="T86" fmla="*/ 102 w 1108"/>
                <a:gd name="T87" fmla="*/ 241 h 744"/>
                <a:gd name="T88" fmla="*/ 62 w 1108"/>
                <a:gd name="T89" fmla="*/ 193 h 744"/>
                <a:gd name="T90" fmla="*/ 28 w 1108"/>
                <a:gd name="T91" fmla="*/ 143 h 744"/>
                <a:gd name="T92" fmla="*/ 0 w 1108"/>
                <a:gd name="T93" fmla="*/ 95 h 744"/>
                <a:gd name="T94" fmla="*/ 74 w 1108"/>
                <a:gd name="T95" fmla="*/ 0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08" h="744">
                  <a:moveTo>
                    <a:pt x="74" y="0"/>
                  </a:moveTo>
                  <a:lnTo>
                    <a:pt x="124" y="38"/>
                  </a:lnTo>
                  <a:lnTo>
                    <a:pt x="180" y="76"/>
                  </a:lnTo>
                  <a:lnTo>
                    <a:pt x="243" y="113"/>
                  </a:lnTo>
                  <a:lnTo>
                    <a:pt x="310" y="151"/>
                  </a:lnTo>
                  <a:lnTo>
                    <a:pt x="382" y="187"/>
                  </a:lnTo>
                  <a:lnTo>
                    <a:pt x="456" y="224"/>
                  </a:lnTo>
                  <a:lnTo>
                    <a:pt x="534" y="259"/>
                  </a:lnTo>
                  <a:lnTo>
                    <a:pt x="612" y="292"/>
                  </a:lnTo>
                  <a:lnTo>
                    <a:pt x="689" y="325"/>
                  </a:lnTo>
                  <a:lnTo>
                    <a:pt x="768" y="355"/>
                  </a:lnTo>
                  <a:lnTo>
                    <a:pt x="842" y="383"/>
                  </a:lnTo>
                  <a:lnTo>
                    <a:pt x="916" y="409"/>
                  </a:lnTo>
                  <a:lnTo>
                    <a:pt x="985" y="432"/>
                  </a:lnTo>
                  <a:lnTo>
                    <a:pt x="1049" y="452"/>
                  </a:lnTo>
                  <a:lnTo>
                    <a:pt x="1108" y="469"/>
                  </a:lnTo>
                  <a:lnTo>
                    <a:pt x="1104" y="499"/>
                  </a:lnTo>
                  <a:lnTo>
                    <a:pt x="1099" y="530"/>
                  </a:lnTo>
                  <a:lnTo>
                    <a:pt x="1092" y="563"/>
                  </a:lnTo>
                  <a:lnTo>
                    <a:pt x="1086" y="593"/>
                  </a:lnTo>
                  <a:lnTo>
                    <a:pt x="1078" y="623"/>
                  </a:lnTo>
                  <a:lnTo>
                    <a:pt x="1068" y="651"/>
                  </a:lnTo>
                  <a:lnTo>
                    <a:pt x="1056" y="676"/>
                  </a:lnTo>
                  <a:lnTo>
                    <a:pt x="1043" y="698"/>
                  </a:lnTo>
                  <a:lnTo>
                    <a:pt x="1027" y="716"/>
                  </a:lnTo>
                  <a:lnTo>
                    <a:pt x="1010" y="731"/>
                  </a:lnTo>
                  <a:lnTo>
                    <a:pt x="989" y="740"/>
                  </a:lnTo>
                  <a:lnTo>
                    <a:pt x="965" y="744"/>
                  </a:lnTo>
                  <a:lnTo>
                    <a:pt x="918" y="741"/>
                  </a:lnTo>
                  <a:lnTo>
                    <a:pt x="869" y="735"/>
                  </a:lnTo>
                  <a:lnTo>
                    <a:pt x="816" y="722"/>
                  </a:lnTo>
                  <a:lnTo>
                    <a:pt x="761" y="705"/>
                  </a:lnTo>
                  <a:lnTo>
                    <a:pt x="704" y="682"/>
                  </a:lnTo>
                  <a:lnTo>
                    <a:pt x="645" y="656"/>
                  </a:lnTo>
                  <a:lnTo>
                    <a:pt x="586" y="626"/>
                  </a:lnTo>
                  <a:lnTo>
                    <a:pt x="527" y="593"/>
                  </a:lnTo>
                  <a:lnTo>
                    <a:pt x="468" y="557"/>
                  </a:lnTo>
                  <a:lnTo>
                    <a:pt x="409" y="517"/>
                  </a:lnTo>
                  <a:lnTo>
                    <a:pt x="352" y="475"/>
                  </a:lnTo>
                  <a:lnTo>
                    <a:pt x="297" y="431"/>
                  </a:lnTo>
                  <a:lnTo>
                    <a:pt x="243" y="385"/>
                  </a:lnTo>
                  <a:lnTo>
                    <a:pt x="192" y="338"/>
                  </a:lnTo>
                  <a:lnTo>
                    <a:pt x="145" y="291"/>
                  </a:lnTo>
                  <a:lnTo>
                    <a:pt x="102" y="241"/>
                  </a:lnTo>
                  <a:lnTo>
                    <a:pt x="62" y="193"/>
                  </a:lnTo>
                  <a:lnTo>
                    <a:pt x="28" y="143"/>
                  </a:lnTo>
                  <a:lnTo>
                    <a:pt x="0" y="95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469BC8DB-E6A7-4226-84F3-44E4C4830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0588" y="3040062"/>
              <a:ext cx="279400" cy="71438"/>
            </a:xfrm>
            <a:custGeom>
              <a:avLst/>
              <a:gdLst>
                <a:gd name="T0" fmla="*/ 0 w 176"/>
                <a:gd name="T1" fmla="*/ 0 h 45"/>
                <a:gd name="T2" fmla="*/ 45 w 176"/>
                <a:gd name="T3" fmla="*/ 17 h 45"/>
                <a:gd name="T4" fmla="*/ 91 w 176"/>
                <a:gd name="T5" fmla="*/ 29 h 45"/>
                <a:gd name="T6" fmla="*/ 134 w 176"/>
                <a:gd name="T7" fmla="*/ 38 h 45"/>
                <a:gd name="T8" fmla="*/ 176 w 176"/>
                <a:gd name="T9" fmla="*/ 45 h 45"/>
                <a:gd name="T10" fmla="*/ 134 w 176"/>
                <a:gd name="T11" fmla="*/ 38 h 45"/>
                <a:gd name="T12" fmla="*/ 91 w 176"/>
                <a:gd name="T13" fmla="*/ 29 h 45"/>
                <a:gd name="T14" fmla="*/ 45 w 176"/>
                <a:gd name="T15" fmla="*/ 17 h 45"/>
                <a:gd name="T16" fmla="*/ 0 w 176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45">
                  <a:moveTo>
                    <a:pt x="0" y="0"/>
                  </a:moveTo>
                  <a:lnTo>
                    <a:pt x="45" y="17"/>
                  </a:lnTo>
                  <a:lnTo>
                    <a:pt x="91" y="29"/>
                  </a:lnTo>
                  <a:lnTo>
                    <a:pt x="134" y="38"/>
                  </a:lnTo>
                  <a:lnTo>
                    <a:pt x="176" y="45"/>
                  </a:lnTo>
                  <a:lnTo>
                    <a:pt x="134" y="38"/>
                  </a:lnTo>
                  <a:lnTo>
                    <a:pt x="91" y="29"/>
                  </a:lnTo>
                  <a:lnTo>
                    <a:pt x="45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D4A0AE8E-743A-4795-A3A7-782D93809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9988" y="3111500"/>
              <a:ext cx="31750" cy="1588"/>
            </a:xfrm>
            <a:custGeom>
              <a:avLst/>
              <a:gdLst>
                <a:gd name="T0" fmla="*/ 0 w 20"/>
                <a:gd name="T1" fmla="*/ 0 h 1"/>
                <a:gd name="T2" fmla="*/ 20 w 20"/>
                <a:gd name="T3" fmla="*/ 1 h 1"/>
                <a:gd name="T4" fmla="*/ 3 w 20"/>
                <a:gd name="T5" fmla="*/ 0 h 1"/>
                <a:gd name="T6" fmla="*/ 2 w 20"/>
                <a:gd name="T7" fmla="*/ 0 h 1"/>
                <a:gd name="T8" fmla="*/ 0 w 2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">
                  <a:moveTo>
                    <a:pt x="0" y="0"/>
                  </a:moveTo>
                  <a:lnTo>
                    <a:pt x="20" y="1"/>
                  </a:lnTo>
                  <a:lnTo>
                    <a:pt x="3" y="0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55CFC8E9-C5EC-4C3A-A62F-CB280CFE8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313" y="2030412"/>
              <a:ext cx="1558925" cy="1082675"/>
            </a:xfrm>
            <a:custGeom>
              <a:avLst/>
              <a:gdLst>
                <a:gd name="T0" fmla="*/ 49 w 982"/>
                <a:gd name="T1" fmla="*/ 23 h 682"/>
                <a:gd name="T2" fmla="*/ 175 w 982"/>
                <a:gd name="T3" fmla="*/ 149 h 682"/>
                <a:gd name="T4" fmla="*/ 354 w 982"/>
                <a:gd name="T5" fmla="*/ 315 h 682"/>
                <a:gd name="T6" fmla="*/ 535 w 982"/>
                <a:gd name="T7" fmla="*/ 450 h 682"/>
                <a:gd name="T8" fmla="*/ 774 w 982"/>
                <a:gd name="T9" fmla="*/ 555 h 682"/>
                <a:gd name="T10" fmla="*/ 954 w 982"/>
                <a:gd name="T11" fmla="*/ 607 h 682"/>
                <a:gd name="T12" fmla="*/ 982 w 982"/>
                <a:gd name="T13" fmla="*/ 632 h 682"/>
                <a:gd name="T14" fmla="*/ 981 w 982"/>
                <a:gd name="T15" fmla="*/ 679 h 682"/>
                <a:gd name="T16" fmla="*/ 980 w 982"/>
                <a:gd name="T17" fmla="*/ 681 h 682"/>
                <a:gd name="T18" fmla="*/ 980 w 982"/>
                <a:gd name="T19" fmla="*/ 681 h 682"/>
                <a:gd name="T20" fmla="*/ 979 w 982"/>
                <a:gd name="T21" fmla="*/ 681 h 682"/>
                <a:gd name="T22" fmla="*/ 977 w 982"/>
                <a:gd name="T23" fmla="*/ 681 h 682"/>
                <a:gd name="T24" fmla="*/ 976 w 982"/>
                <a:gd name="T25" fmla="*/ 681 h 682"/>
                <a:gd name="T26" fmla="*/ 976 w 982"/>
                <a:gd name="T27" fmla="*/ 681 h 682"/>
                <a:gd name="T28" fmla="*/ 976 w 982"/>
                <a:gd name="T29" fmla="*/ 681 h 682"/>
                <a:gd name="T30" fmla="*/ 975 w 982"/>
                <a:gd name="T31" fmla="*/ 681 h 682"/>
                <a:gd name="T32" fmla="*/ 973 w 982"/>
                <a:gd name="T33" fmla="*/ 681 h 682"/>
                <a:gd name="T34" fmla="*/ 967 w 982"/>
                <a:gd name="T35" fmla="*/ 682 h 682"/>
                <a:gd name="T36" fmla="*/ 964 w 982"/>
                <a:gd name="T37" fmla="*/ 682 h 682"/>
                <a:gd name="T38" fmla="*/ 942 w 982"/>
                <a:gd name="T39" fmla="*/ 682 h 682"/>
                <a:gd name="T40" fmla="*/ 837 w 982"/>
                <a:gd name="T41" fmla="*/ 665 h 682"/>
                <a:gd name="T42" fmla="*/ 744 w 982"/>
                <a:gd name="T43" fmla="*/ 636 h 682"/>
                <a:gd name="T44" fmla="*/ 743 w 982"/>
                <a:gd name="T45" fmla="*/ 636 h 682"/>
                <a:gd name="T46" fmla="*/ 742 w 982"/>
                <a:gd name="T47" fmla="*/ 636 h 682"/>
                <a:gd name="T48" fmla="*/ 738 w 982"/>
                <a:gd name="T49" fmla="*/ 633 h 682"/>
                <a:gd name="T50" fmla="*/ 736 w 982"/>
                <a:gd name="T51" fmla="*/ 633 h 682"/>
                <a:gd name="T52" fmla="*/ 735 w 982"/>
                <a:gd name="T53" fmla="*/ 633 h 682"/>
                <a:gd name="T54" fmla="*/ 734 w 982"/>
                <a:gd name="T55" fmla="*/ 632 h 682"/>
                <a:gd name="T56" fmla="*/ 733 w 982"/>
                <a:gd name="T57" fmla="*/ 632 h 682"/>
                <a:gd name="T58" fmla="*/ 657 w 982"/>
                <a:gd name="T59" fmla="*/ 599 h 682"/>
                <a:gd name="T60" fmla="*/ 281 w 982"/>
                <a:gd name="T61" fmla="*/ 356 h 682"/>
                <a:gd name="T62" fmla="*/ 47 w 982"/>
                <a:gd name="T63" fmla="*/ 107 h 682"/>
                <a:gd name="T64" fmla="*/ 45 w 982"/>
                <a:gd name="T65" fmla="*/ 106 h 682"/>
                <a:gd name="T66" fmla="*/ 44 w 982"/>
                <a:gd name="T67" fmla="*/ 105 h 682"/>
                <a:gd name="T68" fmla="*/ 44 w 982"/>
                <a:gd name="T69" fmla="*/ 103 h 682"/>
                <a:gd name="T70" fmla="*/ 43 w 982"/>
                <a:gd name="T71" fmla="*/ 103 h 682"/>
                <a:gd name="T72" fmla="*/ 43 w 982"/>
                <a:gd name="T73" fmla="*/ 102 h 682"/>
                <a:gd name="T74" fmla="*/ 42 w 982"/>
                <a:gd name="T75" fmla="*/ 101 h 682"/>
                <a:gd name="T76" fmla="*/ 40 w 982"/>
                <a:gd name="T77" fmla="*/ 99 h 682"/>
                <a:gd name="T78" fmla="*/ 40 w 982"/>
                <a:gd name="T79" fmla="*/ 98 h 682"/>
                <a:gd name="T80" fmla="*/ 39 w 982"/>
                <a:gd name="T81" fmla="*/ 97 h 682"/>
                <a:gd name="T82" fmla="*/ 38 w 982"/>
                <a:gd name="T83" fmla="*/ 95 h 682"/>
                <a:gd name="T84" fmla="*/ 38 w 982"/>
                <a:gd name="T85" fmla="*/ 94 h 682"/>
                <a:gd name="T86" fmla="*/ 36 w 982"/>
                <a:gd name="T87" fmla="*/ 93 h 682"/>
                <a:gd name="T88" fmla="*/ 36 w 982"/>
                <a:gd name="T89" fmla="*/ 93 h 682"/>
                <a:gd name="T90" fmla="*/ 4 w 982"/>
                <a:gd name="T91" fmla="*/ 40 h 682"/>
                <a:gd name="T92" fmla="*/ 4 w 982"/>
                <a:gd name="T93" fmla="*/ 39 h 682"/>
                <a:gd name="T94" fmla="*/ 2 w 982"/>
                <a:gd name="T95" fmla="*/ 38 h 682"/>
                <a:gd name="T96" fmla="*/ 2 w 982"/>
                <a:gd name="T97" fmla="*/ 36 h 682"/>
                <a:gd name="T98" fmla="*/ 2 w 982"/>
                <a:gd name="T99" fmla="*/ 35 h 682"/>
                <a:gd name="T100" fmla="*/ 1 w 982"/>
                <a:gd name="T101" fmla="*/ 34 h 682"/>
                <a:gd name="T102" fmla="*/ 1 w 982"/>
                <a:gd name="T103" fmla="*/ 34 h 682"/>
                <a:gd name="T104" fmla="*/ 26 w 982"/>
                <a:gd name="T105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2" h="682">
                  <a:moveTo>
                    <a:pt x="26" y="0"/>
                  </a:moveTo>
                  <a:lnTo>
                    <a:pt x="27" y="1"/>
                  </a:lnTo>
                  <a:lnTo>
                    <a:pt x="32" y="6"/>
                  </a:lnTo>
                  <a:lnTo>
                    <a:pt x="39" y="14"/>
                  </a:lnTo>
                  <a:lnTo>
                    <a:pt x="49" y="23"/>
                  </a:lnTo>
                  <a:lnTo>
                    <a:pt x="66" y="42"/>
                  </a:lnTo>
                  <a:lnTo>
                    <a:pt x="89" y="64"/>
                  </a:lnTo>
                  <a:lnTo>
                    <a:pt x="115" y="90"/>
                  </a:lnTo>
                  <a:lnTo>
                    <a:pt x="144" y="119"/>
                  </a:lnTo>
                  <a:lnTo>
                    <a:pt x="175" y="149"/>
                  </a:lnTo>
                  <a:lnTo>
                    <a:pt x="209" y="182"/>
                  </a:lnTo>
                  <a:lnTo>
                    <a:pt x="244" y="216"/>
                  </a:lnTo>
                  <a:lnTo>
                    <a:pt x="280" y="249"/>
                  </a:lnTo>
                  <a:lnTo>
                    <a:pt x="318" y="283"/>
                  </a:lnTo>
                  <a:lnTo>
                    <a:pt x="354" y="315"/>
                  </a:lnTo>
                  <a:lnTo>
                    <a:pt x="391" y="347"/>
                  </a:lnTo>
                  <a:lnTo>
                    <a:pt x="428" y="376"/>
                  </a:lnTo>
                  <a:lnTo>
                    <a:pt x="462" y="402"/>
                  </a:lnTo>
                  <a:lnTo>
                    <a:pt x="493" y="425"/>
                  </a:lnTo>
                  <a:lnTo>
                    <a:pt x="535" y="450"/>
                  </a:lnTo>
                  <a:lnTo>
                    <a:pt x="581" y="475"/>
                  </a:lnTo>
                  <a:lnTo>
                    <a:pt x="629" y="497"/>
                  </a:lnTo>
                  <a:lnTo>
                    <a:pt x="678" y="518"/>
                  </a:lnTo>
                  <a:lnTo>
                    <a:pt x="727" y="538"/>
                  </a:lnTo>
                  <a:lnTo>
                    <a:pt x="774" y="555"/>
                  </a:lnTo>
                  <a:lnTo>
                    <a:pt x="820" y="569"/>
                  </a:lnTo>
                  <a:lnTo>
                    <a:pt x="863" y="582"/>
                  </a:lnTo>
                  <a:lnTo>
                    <a:pt x="900" y="594"/>
                  </a:lnTo>
                  <a:lnTo>
                    <a:pt x="933" y="602"/>
                  </a:lnTo>
                  <a:lnTo>
                    <a:pt x="954" y="607"/>
                  </a:lnTo>
                  <a:lnTo>
                    <a:pt x="969" y="611"/>
                  </a:lnTo>
                  <a:lnTo>
                    <a:pt x="979" y="614"/>
                  </a:lnTo>
                  <a:lnTo>
                    <a:pt x="982" y="615"/>
                  </a:lnTo>
                  <a:lnTo>
                    <a:pt x="982" y="619"/>
                  </a:lnTo>
                  <a:lnTo>
                    <a:pt x="982" y="632"/>
                  </a:lnTo>
                  <a:lnTo>
                    <a:pt x="981" y="653"/>
                  </a:lnTo>
                  <a:lnTo>
                    <a:pt x="981" y="679"/>
                  </a:lnTo>
                  <a:lnTo>
                    <a:pt x="981" y="679"/>
                  </a:lnTo>
                  <a:lnTo>
                    <a:pt x="981" y="679"/>
                  </a:lnTo>
                  <a:lnTo>
                    <a:pt x="981" y="679"/>
                  </a:lnTo>
                  <a:lnTo>
                    <a:pt x="981" y="679"/>
                  </a:lnTo>
                  <a:lnTo>
                    <a:pt x="981" y="679"/>
                  </a:lnTo>
                  <a:lnTo>
                    <a:pt x="980" y="681"/>
                  </a:lnTo>
                  <a:lnTo>
                    <a:pt x="980" y="681"/>
                  </a:lnTo>
                  <a:lnTo>
                    <a:pt x="980" y="681"/>
                  </a:lnTo>
                  <a:lnTo>
                    <a:pt x="980" y="681"/>
                  </a:lnTo>
                  <a:lnTo>
                    <a:pt x="980" y="681"/>
                  </a:lnTo>
                  <a:lnTo>
                    <a:pt x="980" y="681"/>
                  </a:lnTo>
                  <a:lnTo>
                    <a:pt x="980" y="681"/>
                  </a:lnTo>
                  <a:lnTo>
                    <a:pt x="980" y="681"/>
                  </a:lnTo>
                  <a:lnTo>
                    <a:pt x="980" y="681"/>
                  </a:lnTo>
                  <a:lnTo>
                    <a:pt x="980" y="681"/>
                  </a:lnTo>
                  <a:lnTo>
                    <a:pt x="979" y="681"/>
                  </a:lnTo>
                  <a:lnTo>
                    <a:pt x="979" y="681"/>
                  </a:lnTo>
                  <a:lnTo>
                    <a:pt x="979" y="681"/>
                  </a:lnTo>
                  <a:lnTo>
                    <a:pt x="979" y="681"/>
                  </a:lnTo>
                  <a:lnTo>
                    <a:pt x="979" y="681"/>
                  </a:lnTo>
                  <a:lnTo>
                    <a:pt x="979" y="681"/>
                  </a:lnTo>
                  <a:lnTo>
                    <a:pt x="977" y="681"/>
                  </a:lnTo>
                  <a:lnTo>
                    <a:pt x="977" y="681"/>
                  </a:lnTo>
                  <a:lnTo>
                    <a:pt x="977" y="681"/>
                  </a:lnTo>
                  <a:lnTo>
                    <a:pt x="977" y="681"/>
                  </a:lnTo>
                  <a:lnTo>
                    <a:pt x="977" y="681"/>
                  </a:lnTo>
                  <a:lnTo>
                    <a:pt x="977" y="681"/>
                  </a:lnTo>
                  <a:lnTo>
                    <a:pt x="976" y="681"/>
                  </a:lnTo>
                  <a:lnTo>
                    <a:pt x="976" y="681"/>
                  </a:lnTo>
                  <a:lnTo>
                    <a:pt x="976" y="681"/>
                  </a:lnTo>
                  <a:lnTo>
                    <a:pt x="976" y="681"/>
                  </a:lnTo>
                  <a:lnTo>
                    <a:pt x="976" y="681"/>
                  </a:lnTo>
                  <a:lnTo>
                    <a:pt x="976" y="681"/>
                  </a:lnTo>
                  <a:lnTo>
                    <a:pt x="976" y="681"/>
                  </a:lnTo>
                  <a:lnTo>
                    <a:pt x="976" y="681"/>
                  </a:lnTo>
                  <a:lnTo>
                    <a:pt x="976" y="681"/>
                  </a:lnTo>
                  <a:lnTo>
                    <a:pt x="976" y="681"/>
                  </a:lnTo>
                  <a:lnTo>
                    <a:pt x="976" y="681"/>
                  </a:lnTo>
                  <a:lnTo>
                    <a:pt x="975" y="681"/>
                  </a:lnTo>
                  <a:lnTo>
                    <a:pt x="975" y="681"/>
                  </a:lnTo>
                  <a:lnTo>
                    <a:pt x="975" y="681"/>
                  </a:lnTo>
                  <a:lnTo>
                    <a:pt x="975" y="681"/>
                  </a:lnTo>
                  <a:lnTo>
                    <a:pt x="975" y="681"/>
                  </a:lnTo>
                  <a:lnTo>
                    <a:pt x="975" y="681"/>
                  </a:lnTo>
                  <a:lnTo>
                    <a:pt x="975" y="681"/>
                  </a:lnTo>
                  <a:lnTo>
                    <a:pt x="975" y="681"/>
                  </a:lnTo>
                  <a:lnTo>
                    <a:pt x="973" y="681"/>
                  </a:lnTo>
                  <a:lnTo>
                    <a:pt x="973" y="681"/>
                  </a:lnTo>
                  <a:lnTo>
                    <a:pt x="967" y="682"/>
                  </a:lnTo>
                  <a:lnTo>
                    <a:pt x="967" y="682"/>
                  </a:lnTo>
                  <a:lnTo>
                    <a:pt x="967" y="682"/>
                  </a:lnTo>
                  <a:lnTo>
                    <a:pt x="967" y="682"/>
                  </a:lnTo>
                  <a:lnTo>
                    <a:pt x="967" y="682"/>
                  </a:lnTo>
                  <a:lnTo>
                    <a:pt x="965" y="682"/>
                  </a:lnTo>
                  <a:lnTo>
                    <a:pt x="965" y="682"/>
                  </a:lnTo>
                  <a:lnTo>
                    <a:pt x="965" y="682"/>
                  </a:lnTo>
                  <a:lnTo>
                    <a:pt x="964" y="682"/>
                  </a:lnTo>
                  <a:lnTo>
                    <a:pt x="964" y="682"/>
                  </a:lnTo>
                  <a:lnTo>
                    <a:pt x="958" y="682"/>
                  </a:lnTo>
                  <a:lnTo>
                    <a:pt x="956" y="682"/>
                  </a:lnTo>
                  <a:lnTo>
                    <a:pt x="943" y="682"/>
                  </a:lnTo>
                  <a:lnTo>
                    <a:pt x="943" y="682"/>
                  </a:lnTo>
                  <a:lnTo>
                    <a:pt x="942" y="682"/>
                  </a:lnTo>
                  <a:lnTo>
                    <a:pt x="942" y="682"/>
                  </a:lnTo>
                  <a:lnTo>
                    <a:pt x="942" y="682"/>
                  </a:lnTo>
                  <a:lnTo>
                    <a:pt x="922" y="681"/>
                  </a:lnTo>
                  <a:lnTo>
                    <a:pt x="880" y="674"/>
                  </a:lnTo>
                  <a:lnTo>
                    <a:pt x="837" y="665"/>
                  </a:lnTo>
                  <a:lnTo>
                    <a:pt x="791" y="653"/>
                  </a:lnTo>
                  <a:lnTo>
                    <a:pt x="746" y="636"/>
                  </a:lnTo>
                  <a:lnTo>
                    <a:pt x="746" y="636"/>
                  </a:lnTo>
                  <a:lnTo>
                    <a:pt x="744" y="636"/>
                  </a:lnTo>
                  <a:lnTo>
                    <a:pt x="744" y="636"/>
                  </a:lnTo>
                  <a:lnTo>
                    <a:pt x="744" y="636"/>
                  </a:lnTo>
                  <a:lnTo>
                    <a:pt x="744" y="636"/>
                  </a:lnTo>
                  <a:lnTo>
                    <a:pt x="743" y="636"/>
                  </a:lnTo>
                  <a:lnTo>
                    <a:pt x="743" y="636"/>
                  </a:lnTo>
                  <a:lnTo>
                    <a:pt x="743" y="636"/>
                  </a:lnTo>
                  <a:lnTo>
                    <a:pt x="743" y="636"/>
                  </a:lnTo>
                  <a:lnTo>
                    <a:pt x="743" y="636"/>
                  </a:lnTo>
                  <a:lnTo>
                    <a:pt x="743" y="636"/>
                  </a:lnTo>
                  <a:lnTo>
                    <a:pt x="742" y="636"/>
                  </a:lnTo>
                  <a:lnTo>
                    <a:pt x="742" y="636"/>
                  </a:lnTo>
                  <a:lnTo>
                    <a:pt x="738" y="635"/>
                  </a:lnTo>
                  <a:lnTo>
                    <a:pt x="738" y="635"/>
                  </a:lnTo>
                  <a:lnTo>
                    <a:pt x="738" y="633"/>
                  </a:lnTo>
                  <a:lnTo>
                    <a:pt x="738" y="633"/>
                  </a:lnTo>
                  <a:lnTo>
                    <a:pt x="738" y="633"/>
                  </a:lnTo>
                  <a:lnTo>
                    <a:pt x="736" y="633"/>
                  </a:lnTo>
                  <a:lnTo>
                    <a:pt x="736" y="633"/>
                  </a:lnTo>
                  <a:lnTo>
                    <a:pt x="736" y="633"/>
                  </a:lnTo>
                  <a:lnTo>
                    <a:pt x="736" y="633"/>
                  </a:lnTo>
                  <a:lnTo>
                    <a:pt x="736" y="633"/>
                  </a:lnTo>
                  <a:lnTo>
                    <a:pt x="736" y="633"/>
                  </a:lnTo>
                  <a:lnTo>
                    <a:pt x="735" y="633"/>
                  </a:lnTo>
                  <a:lnTo>
                    <a:pt x="735" y="633"/>
                  </a:lnTo>
                  <a:lnTo>
                    <a:pt x="735" y="633"/>
                  </a:lnTo>
                  <a:lnTo>
                    <a:pt x="735" y="633"/>
                  </a:lnTo>
                  <a:lnTo>
                    <a:pt x="734" y="632"/>
                  </a:lnTo>
                  <a:lnTo>
                    <a:pt x="734" y="632"/>
                  </a:lnTo>
                  <a:lnTo>
                    <a:pt x="734" y="632"/>
                  </a:lnTo>
                  <a:lnTo>
                    <a:pt x="734" y="632"/>
                  </a:lnTo>
                  <a:lnTo>
                    <a:pt x="734" y="632"/>
                  </a:lnTo>
                  <a:lnTo>
                    <a:pt x="734" y="632"/>
                  </a:lnTo>
                  <a:lnTo>
                    <a:pt x="733" y="632"/>
                  </a:lnTo>
                  <a:lnTo>
                    <a:pt x="733" y="632"/>
                  </a:lnTo>
                  <a:lnTo>
                    <a:pt x="733" y="632"/>
                  </a:lnTo>
                  <a:lnTo>
                    <a:pt x="733" y="632"/>
                  </a:lnTo>
                  <a:lnTo>
                    <a:pt x="733" y="632"/>
                  </a:lnTo>
                  <a:lnTo>
                    <a:pt x="731" y="632"/>
                  </a:lnTo>
                  <a:lnTo>
                    <a:pt x="731" y="632"/>
                  </a:lnTo>
                  <a:lnTo>
                    <a:pt x="731" y="632"/>
                  </a:lnTo>
                  <a:lnTo>
                    <a:pt x="657" y="599"/>
                  </a:lnTo>
                  <a:lnTo>
                    <a:pt x="579" y="561"/>
                  </a:lnTo>
                  <a:lnTo>
                    <a:pt x="502" y="517"/>
                  </a:lnTo>
                  <a:lnTo>
                    <a:pt x="426" y="467"/>
                  </a:lnTo>
                  <a:lnTo>
                    <a:pt x="352" y="413"/>
                  </a:lnTo>
                  <a:lnTo>
                    <a:pt x="281" y="356"/>
                  </a:lnTo>
                  <a:lnTo>
                    <a:pt x="213" y="296"/>
                  </a:lnTo>
                  <a:lnTo>
                    <a:pt x="150" y="234"/>
                  </a:lnTo>
                  <a:lnTo>
                    <a:pt x="95" y="171"/>
                  </a:lnTo>
                  <a:lnTo>
                    <a:pt x="47" y="107"/>
                  </a:lnTo>
                  <a:lnTo>
                    <a:pt x="47" y="107"/>
                  </a:lnTo>
                  <a:lnTo>
                    <a:pt x="45" y="107"/>
                  </a:lnTo>
                  <a:lnTo>
                    <a:pt x="45" y="107"/>
                  </a:lnTo>
                  <a:lnTo>
                    <a:pt x="45" y="106"/>
                  </a:lnTo>
                  <a:lnTo>
                    <a:pt x="45" y="106"/>
                  </a:lnTo>
                  <a:lnTo>
                    <a:pt x="45" y="106"/>
                  </a:lnTo>
                  <a:lnTo>
                    <a:pt x="45" y="106"/>
                  </a:lnTo>
                  <a:lnTo>
                    <a:pt x="45" y="106"/>
                  </a:lnTo>
                  <a:lnTo>
                    <a:pt x="45" y="106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44" y="105"/>
                  </a:lnTo>
                  <a:lnTo>
                    <a:pt x="44" y="103"/>
                  </a:lnTo>
                  <a:lnTo>
                    <a:pt x="44" y="103"/>
                  </a:lnTo>
                  <a:lnTo>
                    <a:pt x="44" y="103"/>
                  </a:lnTo>
                  <a:lnTo>
                    <a:pt x="43" y="103"/>
                  </a:lnTo>
                  <a:lnTo>
                    <a:pt x="43" y="103"/>
                  </a:lnTo>
                  <a:lnTo>
                    <a:pt x="43" y="103"/>
                  </a:lnTo>
                  <a:lnTo>
                    <a:pt x="43" y="102"/>
                  </a:lnTo>
                  <a:lnTo>
                    <a:pt x="43" y="102"/>
                  </a:lnTo>
                  <a:lnTo>
                    <a:pt x="43" y="102"/>
                  </a:lnTo>
                  <a:lnTo>
                    <a:pt x="43" y="102"/>
                  </a:lnTo>
                  <a:lnTo>
                    <a:pt x="43" y="102"/>
                  </a:lnTo>
                  <a:lnTo>
                    <a:pt x="43" y="102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101"/>
                  </a:lnTo>
                  <a:lnTo>
                    <a:pt x="42" y="99"/>
                  </a:lnTo>
                  <a:lnTo>
                    <a:pt x="40" y="99"/>
                  </a:lnTo>
                  <a:lnTo>
                    <a:pt x="40" y="99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40" y="98"/>
                  </a:lnTo>
                  <a:lnTo>
                    <a:pt x="39" y="98"/>
                  </a:lnTo>
                  <a:lnTo>
                    <a:pt x="39" y="97"/>
                  </a:lnTo>
                  <a:lnTo>
                    <a:pt x="39" y="97"/>
                  </a:lnTo>
                  <a:lnTo>
                    <a:pt x="39" y="97"/>
                  </a:lnTo>
                  <a:lnTo>
                    <a:pt x="39" y="97"/>
                  </a:lnTo>
                  <a:lnTo>
                    <a:pt x="39" y="97"/>
                  </a:lnTo>
                  <a:lnTo>
                    <a:pt x="39" y="97"/>
                  </a:lnTo>
                  <a:lnTo>
                    <a:pt x="39" y="95"/>
                  </a:lnTo>
                  <a:lnTo>
                    <a:pt x="39" y="95"/>
                  </a:lnTo>
                  <a:lnTo>
                    <a:pt x="38" y="95"/>
                  </a:lnTo>
                  <a:lnTo>
                    <a:pt x="38" y="95"/>
                  </a:lnTo>
                  <a:lnTo>
                    <a:pt x="38" y="95"/>
                  </a:lnTo>
                  <a:lnTo>
                    <a:pt x="38" y="95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8" y="94"/>
                  </a:lnTo>
                  <a:lnTo>
                    <a:pt x="36" y="94"/>
                  </a:lnTo>
                  <a:lnTo>
                    <a:pt x="36" y="94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6" y="93"/>
                  </a:lnTo>
                  <a:lnTo>
                    <a:pt x="36" y="91"/>
                  </a:lnTo>
                  <a:lnTo>
                    <a:pt x="36" y="91"/>
                  </a:lnTo>
                  <a:lnTo>
                    <a:pt x="35" y="91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5" y="26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BBCEFD00-2C99-4959-BFA8-359CBA407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4673600"/>
              <a:ext cx="1588" cy="6350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1 h 4"/>
                <a:gd name="T4" fmla="*/ 0 w 1"/>
                <a:gd name="T5" fmla="*/ 4 h 4"/>
                <a:gd name="T6" fmla="*/ 0 w 1"/>
                <a:gd name="T7" fmla="*/ 1 h 4"/>
                <a:gd name="T8" fmla="*/ 1 w 1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lnTo>
                    <a:pt x="0" y="1"/>
                  </a:lnTo>
                  <a:lnTo>
                    <a:pt x="0" y="4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A08C9E93-6133-42CE-A1DA-5DCCA384C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0900" y="3108325"/>
              <a:ext cx="412750" cy="1684338"/>
            </a:xfrm>
            <a:custGeom>
              <a:avLst/>
              <a:gdLst>
                <a:gd name="T0" fmla="*/ 258 w 260"/>
                <a:gd name="T1" fmla="*/ 87 h 1061"/>
                <a:gd name="T2" fmla="*/ 250 w 260"/>
                <a:gd name="T3" fmla="*/ 253 h 1061"/>
                <a:gd name="T4" fmla="*/ 238 w 260"/>
                <a:gd name="T5" fmla="*/ 434 h 1061"/>
                <a:gd name="T6" fmla="*/ 220 w 260"/>
                <a:gd name="T7" fmla="*/ 595 h 1061"/>
                <a:gd name="T8" fmla="*/ 195 w 260"/>
                <a:gd name="T9" fmla="*/ 712 h 1061"/>
                <a:gd name="T10" fmla="*/ 158 w 260"/>
                <a:gd name="T11" fmla="*/ 825 h 1061"/>
                <a:gd name="T12" fmla="*/ 123 w 260"/>
                <a:gd name="T13" fmla="*/ 914 h 1061"/>
                <a:gd name="T14" fmla="*/ 101 w 260"/>
                <a:gd name="T15" fmla="*/ 968 h 1061"/>
                <a:gd name="T16" fmla="*/ 99 w 260"/>
                <a:gd name="T17" fmla="*/ 978 h 1061"/>
                <a:gd name="T18" fmla="*/ 111 w 260"/>
                <a:gd name="T19" fmla="*/ 979 h 1061"/>
                <a:gd name="T20" fmla="*/ 135 w 260"/>
                <a:gd name="T21" fmla="*/ 993 h 1061"/>
                <a:gd name="T22" fmla="*/ 178 w 260"/>
                <a:gd name="T23" fmla="*/ 1054 h 1061"/>
                <a:gd name="T24" fmla="*/ 115 w 260"/>
                <a:gd name="T25" fmla="*/ 1030 h 1061"/>
                <a:gd name="T26" fmla="*/ 40 w 260"/>
                <a:gd name="T27" fmla="*/ 1008 h 1061"/>
                <a:gd name="T28" fmla="*/ 0 w 260"/>
                <a:gd name="T29" fmla="*/ 990 h 1061"/>
                <a:gd name="T30" fmla="*/ 40 w 260"/>
                <a:gd name="T31" fmla="*/ 949 h 1061"/>
                <a:gd name="T32" fmla="*/ 129 w 260"/>
                <a:gd name="T33" fmla="*/ 816 h 1061"/>
                <a:gd name="T34" fmla="*/ 179 w 260"/>
                <a:gd name="T35" fmla="*/ 661 h 1061"/>
                <a:gd name="T36" fmla="*/ 203 w 260"/>
                <a:gd name="T37" fmla="*/ 496 h 1061"/>
                <a:gd name="T38" fmla="*/ 207 w 260"/>
                <a:gd name="T39" fmla="*/ 330 h 1061"/>
                <a:gd name="T40" fmla="*/ 203 w 260"/>
                <a:gd name="T41" fmla="*/ 174 h 1061"/>
                <a:gd name="T42" fmla="*/ 201 w 260"/>
                <a:gd name="T43" fmla="*/ 40 h 1061"/>
                <a:gd name="T44" fmla="*/ 221 w 260"/>
                <a:gd name="T45" fmla="*/ 3 h 1061"/>
                <a:gd name="T46" fmla="*/ 222 w 260"/>
                <a:gd name="T47" fmla="*/ 3 h 1061"/>
                <a:gd name="T48" fmla="*/ 222 w 260"/>
                <a:gd name="T49" fmla="*/ 3 h 1061"/>
                <a:gd name="T50" fmla="*/ 244 w 260"/>
                <a:gd name="T51" fmla="*/ 3 h 1061"/>
                <a:gd name="T52" fmla="*/ 246 w 260"/>
                <a:gd name="T53" fmla="*/ 3 h 1061"/>
                <a:gd name="T54" fmla="*/ 246 w 260"/>
                <a:gd name="T55" fmla="*/ 3 h 1061"/>
                <a:gd name="T56" fmla="*/ 254 w 260"/>
                <a:gd name="T57" fmla="*/ 2 h 1061"/>
                <a:gd name="T58" fmla="*/ 254 w 260"/>
                <a:gd name="T59" fmla="*/ 2 h 1061"/>
                <a:gd name="T60" fmla="*/ 254 w 260"/>
                <a:gd name="T61" fmla="*/ 2 h 1061"/>
                <a:gd name="T62" fmla="*/ 255 w 260"/>
                <a:gd name="T63" fmla="*/ 2 h 1061"/>
                <a:gd name="T64" fmla="*/ 255 w 260"/>
                <a:gd name="T65" fmla="*/ 2 h 1061"/>
                <a:gd name="T66" fmla="*/ 255 w 260"/>
                <a:gd name="T67" fmla="*/ 2 h 1061"/>
                <a:gd name="T68" fmla="*/ 255 w 260"/>
                <a:gd name="T69" fmla="*/ 2 h 1061"/>
                <a:gd name="T70" fmla="*/ 256 w 260"/>
                <a:gd name="T71" fmla="*/ 2 h 1061"/>
                <a:gd name="T72" fmla="*/ 256 w 260"/>
                <a:gd name="T73" fmla="*/ 2 h 1061"/>
                <a:gd name="T74" fmla="*/ 258 w 260"/>
                <a:gd name="T75" fmla="*/ 2 h 1061"/>
                <a:gd name="T76" fmla="*/ 258 w 260"/>
                <a:gd name="T77" fmla="*/ 2 h 1061"/>
                <a:gd name="T78" fmla="*/ 259 w 260"/>
                <a:gd name="T79" fmla="*/ 2 h 1061"/>
                <a:gd name="T80" fmla="*/ 259 w 260"/>
                <a:gd name="T81" fmla="*/ 2 h 1061"/>
                <a:gd name="T82" fmla="*/ 259 w 260"/>
                <a:gd name="T83" fmla="*/ 2 h 1061"/>
                <a:gd name="T84" fmla="*/ 260 w 260"/>
                <a:gd name="T85" fmla="*/ 0 h 1061"/>
                <a:gd name="T86" fmla="*/ 260 w 260"/>
                <a:gd name="T87" fmla="*/ 0 h 10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60" h="1061">
                  <a:moveTo>
                    <a:pt x="260" y="0"/>
                  </a:moveTo>
                  <a:lnTo>
                    <a:pt x="259" y="40"/>
                  </a:lnTo>
                  <a:lnTo>
                    <a:pt x="258" y="87"/>
                  </a:lnTo>
                  <a:lnTo>
                    <a:pt x="256" y="138"/>
                  </a:lnTo>
                  <a:lnTo>
                    <a:pt x="254" y="194"/>
                  </a:lnTo>
                  <a:lnTo>
                    <a:pt x="250" y="253"/>
                  </a:lnTo>
                  <a:lnTo>
                    <a:pt x="247" y="313"/>
                  </a:lnTo>
                  <a:lnTo>
                    <a:pt x="242" y="375"/>
                  </a:lnTo>
                  <a:lnTo>
                    <a:pt x="238" y="434"/>
                  </a:lnTo>
                  <a:lnTo>
                    <a:pt x="233" y="491"/>
                  </a:lnTo>
                  <a:lnTo>
                    <a:pt x="226" y="545"/>
                  </a:lnTo>
                  <a:lnTo>
                    <a:pt x="220" y="595"/>
                  </a:lnTo>
                  <a:lnTo>
                    <a:pt x="213" y="636"/>
                  </a:lnTo>
                  <a:lnTo>
                    <a:pt x="207" y="672"/>
                  </a:lnTo>
                  <a:lnTo>
                    <a:pt x="195" y="712"/>
                  </a:lnTo>
                  <a:lnTo>
                    <a:pt x="183" y="752"/>
                  </a:lnTo>
                  <a:lnTo>
                    <a:pt x="171" y="790"/>
                  </a:lnTo>
                  <a:lnTo>
                    <a:pt x="158" y="825"/>
                  </a:lnTo>
                  <a:lnTo>
                    <a:pt x="146" y="858"/>
                  </a:lnTo>
                  <a:lnTo>
                    <a:pt x="135" y="888"/>
                  </a:lnTo>
                  <a:lnTo>
                    <a:pt x="123" y="914"/>
                  </a:lnTo>
                  <a:lnTo>
                    <a:pt x="114" y="936"/>
                  </a:lnTo>
                  <a:lnTo>
                    <a:pt x="106" y="955"/>
                  </a:lnTo>
                  <a:lnTo>
                    <a:pt x="101" y="968"/>
                  </a:lnTo>
                  <a:lnTo>
                    <a:pt x="98" y="976"/>
                  </a:lnTo>
                  <a:lnTo>
                    <a:pt x="98" y="978"/>
                  </a:lnTo>
                  <a:lnTo>
                    <a:pt x="99" y="978"/>
                  </a:lnTo>
                  <a:lnTo>
                    <a:pt x="101" y="978"/>
                  </a:lnTo>
                  <a:lnTo>
                    <a:pt x="102" y="978"/>
                  </a:lnTo>
                  <a:lnTo>
                    <a:pt x="111" y="979"/>
                  </a:lnTo>
                  <a:lnTo>
                    <a:pt x="120" y="983"/>
                  </a:lnTo>
                  <a:lnTo>
                    <a:pt x="129" y="989"/>
                  </a:lnTo>
                  <a:lnTo>
                    <a:pt x="135" y="993"/>
                  </a:lnTo>
                  <a:lnTo>
                    <a:pt x="137" y="995"/>
                  </a:lnTo>
                  <a:lnTo>
                    <a:pt x="188" y="1061"/>
                  </a:lnTo>
                  <a:lnTo>
                    <a:pt x="178" y="1054"/>
                  </a:lnTo>
                  <a:lnTo>
                    <a:pt x="161" y="1046"/>
                  </a:lnTo>
                  <a:lnTo>
                    <a:pt x="140" y="1038"/>
                  </a:lnTo>
                  <a:lnTo>
                    <a:pt x="115" y="1030"/>
                  </a:lnTo>
                  <a:lnTo>
                    <a:pt x="89" y="1023"/>
                  </a:lnTo>
                  <a:lnTo>
                    <a:pt x="64" y="1016"/>
                  </a:lnTo>
                  <a:lnTo>
                    <a:pt x="40" y="1008"/>
                  </a:lnTo>
                  <a:lnTo>
                    <a:pt x="21" y="1002"/>
                  </a:lnTo>
                  <a:lnTo>
                    <a:pt x="6" y="995"/>
                  </a:lnTo>
                  <a:lnTo>
                    <a:pt x="0" y="990"/>
                  </a:lnTo>
                  <a:lnTo>
                    <a:pt x="0" y="987"/>
                  </a:lnTo>
                  <a:lnTo>
                    <a:pt x="1" y="986"/>
                  </a:lnTo>
                  <a:lnTo>
                    <a:pt x="40" y="949"/>
                  </a:lnTo>
                  <a:lnTo>
                    <a:pt x="74" y="907"/>
                  </a:lnTo>
                  <a:lnTo>
                    <a:pt x="104" y="863"/>
                  </a:lnTo>
                  <a:lnTo>
                    <a:pt x="129" y="816"/>
                  </a:lnTo>
                  <a:lnTo>
                    <a:pt x="149" y="767"/>
                  </a:lnTo>
                  <a:lnTo>
                    <a:pt x="166" y="715"/>
                  </a:lnTo>
                  <a:lnTo>
                    <a:pt x="179" y="661"/>
                  </a:lnTo>
                  <a:lnTo>
                    <a:pt x="190" y="608"/>
                  </a:lnTo>
                  <a:lnTo>
                    <a:pt x="197" y="551"/>
                  </a:lnTo>
                  <a:lnTo>
                    <a:pt x="203" y="496"/>
                  </a:lnTo>
                  <a:lnTo>
                    <a:pt x="205" y="440"/>
                  </a:lnTo>
                  <a:lnTo>
                    <a:pt x="207" y="385"/>
                  </a:lnTo>
                  <a:lnTo>
                    <a:pt x="207" y="330"/>
                  </a:lnTo>
                  <a:lnTo>
                    <a:pt x="207" y="276"/>
                  </a:lnTo>
                  <a:lnTo>
                    <a:pt x="205" y="224"/>
                  </a:lnTo>
                  <a:lnTo>
                    <a:pt x="203" y="174"/>
                  </a:lnTo>
                  <a:lnTo>
                    <a:pt x="201" y="126"/>
                  </a:lnTo>
                  <a:lnTo>
                    <a:pt x="201" y="81"/>
                  </a:lnTo>
                  <a:lnTo>
                    <a:pt x="201" y="40"/>
                  </a:lnTo>
                  <a:lnTo>
                    <a:pt x="203" y="2"/>
                  </a:lnTo>
                  <a:lnTo>
                    <a:pt x="204" y="2"/>
                  </a:lnTo>
                  <a:lnTo>
                    <a:pt x="221" y="3"/>
                  </a:lnTo>
                  <a:lnTo>
                    <a:pt x="221" y="3"/>
                  </a:lnTo>
                  <a:lnTo>
                    <a:pt x="221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22" y="3"/>
                  </a:lnTo>
                  <a:lnTo>
                    <a:pt x="237" y="3"/>
                  </a:lnTo>
                  <a:lnTo>
                    <a:pt x="244" y="3"/>
                  </a:lnTo>
                  <a:lnTo>
                    <a:pt x="244" y="3"/>
                  </a:lnTo>
                  <a:lnTo>
                    <a:pt x="244" y="3"/>
                  </a:lnTo>
                  <a:lnTo>
                    <a:pt x="246" y="3"/>
                  </a:lnTo>
                  <a:lnTo>
                    <a:pt x="246" y="3"/>
                  </a:lnTo>
                  <a:lnTo>
                    <a:pt x="246" y="3"/>
                  </a:lnTo>
                  <a:lnTo>
                    <a:pt x="246" y="3"/>
                  </a:lnTo>
                  <a:lnTo>
                    <a:pt x="246" y="3"/>
                  </a:lnTo>
                  <a:lnTo>
                    <a:pt x="252" y="2"/>
                  </a:lnTo>
                  <a:lnTo>
                    <a:pt x="252" y="2"/>
                  </a:lnTo>
                  <a:lnTo>
                    <a:pt x="254" y="2"/>
                  </a:lnTo>
                  <a:lnTo>
                    <a:pt x="254" y="2"/>
                  </a:lnTo>
                  <a:lnTo>
                    <a:pt x="254" y="2"/>
                  </a:lnTo>
                  <a:lnTo>
                    <a:pt x="254" y="2"/>
                  </a:lnTo>
                  <a:lnTo>
                    <a:pt x="254" y="2"/>
                  </a:lnTo>
                  <a:lnTo>
                    <a:pt x="254" y="2"/>
                  </a:lnTo>
                  <a:lnTo>
                    <a:pt x="254" y="2"/>
                  </a:lnTo>
                  <a:lnTo>
                    <a:pt x="254" y="2"/>
                  </a:lnTo>
                  <a:lnTo>
                    <a:pt x="255" y="2"/>
                  </a:lnTo>
                  <a:lnTo>
                    <a:pt x="255" y="2"/>
                  </a:lnTo>
                  <a:lnTo>
                    <a:pt x="255" y="2"/>
                  </a:lnTo>
                  <a:lnTo>
                    <a:pt x="255" y="2"/>
                  </a:lnTo>
                  <a:lnTo>
                    <a:pt x="255" y="2"/>
                  </a:lnTo>
                  <a:lnTo>
                    <a:pt x="255" y="2"/>
                  </a:lnTo>
                  <a:lnTo>
                    <a:pt x="255" y="2"/>
                  </a:lnTo>
                  <a:lnTo>
                    <a:pt x="255" y="2"/>
                  </a:lnTo>
                  <a:lnTo>
                    <a:pt x="255" y="2"/>
                  </a:lnTo>
                  <a:lnTo>
                    <a:pt x="255" y="2"/>
                  </a:lnTo>
                  <a:lnTo>
                    <a:pt x="255" y="2"/>
                  </a:lnTo>
                  <a:lnTo>
                    <a:pt x="256" y="2"/>
                  </a:lnTo>
                  <a:lnTo>
                    <a:pt x="256" y="2"/>
                  </a:lnTo>
                  <a:lnTo>
                    <a:pt x="256" y="2"/>
                  </a:lnTo>
                  <a:lnTo>
                    <a:pt x="256" y="2"/>
                  </a:lnTo>
                  <a:lnTo>
                    <a:pt x="256" y="2"/>
                  </a:lnTo>
                  <a:lnTo>
                    <a:pt x="256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8" y="2"/>
                  </a:lnTo>
                  <a:lnTo>
                    <a:pt x="259" y="2"/>
                  </a:lnTo>
                  <a:lnTo>
                    <a:pt x="259" y="2"/>
                  </a:lnTo>
                  <a:lnTo>
                    <a:pt x="259" y="2"/>
                  </a:lnTo>
                  <a:lnTo>
                    <a:pt x="259" y="2"/>
                  </a:lnTo>
                  <a:lnTo>
                    <a:pt x="259" y="2"/>
                  </a:lnTo>
                  <a:lnTo>
                    <a:pt x="259" y="2"/>
                  </a:lnTo>
                  <a:lnTo>
                    <a:pt x="259" y="2"/>
                  </a:lnTo>
                  <a:lnTo>
                    <a:pt x="259" y="2"/>
                  </a:lnTo>
                  <a:lnTo>
                    <a:pt x="259" y="2"/>
                  </a:lnTo>
                  <a:lnTo>
                    <a:pt x="259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00688A6F-1240-49C3-801F-D4FC31855E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3325" y="3113087"/>
              <a:ext cx="34925" cy="0"/>
            </a:xfrm>
            <a:custGeom>
              <a:avLst/>
              <a:gdLst>
                <a:gd name="T0" fmla="*/ 22 w 22"/>
                <a:gd name="T1" fmla="*/ 21 w 22"/>
                <a:gd name="T2" fmla="*/ 21 w 22"/>
                <a:gd name="T3" fmla="*/ 15 w 22"/>
                <a:gd name="T4" fmla="*/ 15 w 22"/>
                <a:gd name="T5" fmla="*/ 22 w 22"/>
                <a:gd name="T6" fmla="*/ 0 w 22"/>
                <a:gd name="T7" fmla="*/ 15 w 22"/>
                <a:gd name="T8" fmla="*/ 13 w 22"/>
                <a:gd name="T9" fmla="*/ 0 w 2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22">
                  <a:moveTo>
                    <a:pt x="22" y="0"/>
                  </a:moveTo>
                  <a:lnTo>
                    <a:pt x="21" y="0"/>
                  </a:lnTo>
                  <a:lnTo>
                    <a:pt x="2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22" y="0"/>
                  </a:lnTo>
                  <a:close/>
                  <a:moveTo>
                    <a:pt x="0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3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BFF1FAF7-125B-482C-8886-8E2BA2B98D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51400" y="5176838"/>
              <a:ext cx="785813" cy="1296988"/>
            </a:xfrm>
            <a:custGeom>
              <a:avLst/>
              <a:gdLst>
                <a:gd name="T0" fmla="*/ 37 w 495"/>
                <a:gd name="T1" fmla="*/ 759 h 817"/>
                <a:gd name="T2" fmla="*/ 17 w 495"/>
                <a:gd name="T3" fmla="*/ 790 h 817"/>
                <a:gd name="T4" fmla="*/ 0 w 495"/>
                <a:gd name="T5" fmla="*/ 817 h 817"/>
                <a:gd name="T6" fmla="*/ 17 w 495"/>
                <a:gd name="T7" fmla="*/ 790 h 817"/>
                <a:gd name="T8" fmla="*/ 37 w 495"/>
                <a:gd name="T9" fmla="*/ 759 h 817"/>
                <a:gd name="T10" fmla="*/ 80 w 495"/>
                <a:gd name="T11" fmla="*/ 684 h 817"/>
                <a:gd name="T12" fmla="*/ 58 w 495"/>
                <a:gd name="T13" fmla="*/ 724 h 817"/>
                <a:gd name="T14" fmla="*/ 37 w 495"/>
                <a:gd name="T15" fmla="*/ 759 h 817"/>
                <a:gd name="T16" fmla="*/ 58 w 495"/>
                <a:gd name="T17" fmla="*/ 724 h 817"/>
                <a:gd name="T18" fmla="*/ 80 w 495"/>
                <a:gd name="T19" fmla="*/ 684 h 817"/>
                <a:gd name="T20" fmla="*/ 181 w 495"/>
                <a:gd name="T21" fmla="*/ 502 h 817"/>
                <a:gd name="T22" fmla="*/ 153 w 495"/>
                <a:gd name="T23" fmla="*/ 551 h 817"/>
                <a:gd name="T24" fmla="*/ 128 w 495"/>
                <a:gd name="T25" fmla="*/ 597 h 817"/>
                <a:gd name="T26" fmla="*/ 153 w 495"/>
                <a:gd name="T27" fmla="*/ 551 h 817"/>
                <a:gd name="T28" fmla="*/ 181 w 495"/>
                <a:gd name="T29" fmla="*/ 502 h 817"/>
                <a:gd name="T30" fmla="*/ 234 w 495"/>
                <a:gd name="T31" fmla="*/ 404 h 817"/>
                <a:gd name="T32" fmla="*/ 207 w 495"/>
                <a:gd name="T33" fmla="*/ 454 h 817"/>
                <a:gd name="T34" fmla="*/ 181 w 495"/>
                <a:gd name="T35" fmla="*/ 502 h 817"/>
                <a:gd name="T36" fmla="*/ 207 w 495"/>
                <a:gd name="T37" fmla="*/ 454 h 817"/>
                <a:gd name="T38" fmla="*/ 234 w 495"/>
                <a:gd name="T39" fmla="*/ 404 h 817"/>
                <a:gd name="T40" fmla="*/ 343 w 495"/>
                <a:gd name="T41" fmla="*/ 216 h 817"/>
                <a:gd name="T42" fmla="*/ 317 w 495"/>
                <a:gd name="T43" fmla="*/ 260 h 817"/>
                <a:gd name="T44" fmla="*/ 289 w 495"/>
                <a:gd name="T45" fmla="*/ 307 h 817"/>
                <a:gd name="T46" fmla="*/ 317 w 495"/>
                <a:gd name="T47" fmla="*/ 260 h 817"/>
                <a:gd name="T48" fmla="*/ 343 w 495"/>
                <a:gd name="T49" fmla="*/ 216 h 817"/>
                <a:gd name="T50" fmla="*/ 393 w 495"/>
                <a:gd name="T51" fmla="*/ 133 h 817"/>
                <a:gd name="T52" fmla="*/ 369 w 495"/>
                <a:gd name="T53" fmla="*/ 173 h 817"/>
                <a:gd name="T54" fmla="*/ 343 w 495"/>
                <a:gd name="T55" fmla="*/ 216 h 817"/>
                <a:gd name="T56" fmla="*/ 369 w 495"/>
                <a:gd name="T57" fmla="*/ 173 h 817"/>
                <a:gd name="T58" fmla="*/ 393 w 495"/>
                <a:gd name="T59" fmla="*/ 133 h 817"/>
                <a:gd name="T60" fmla="*/ 439 w 495"/>
                <a:gd name="T61" fmla="*/ 65 h 817"/>
                <a:gd name="T62" fmla="*/ 416 w 495"/>
                <a:gd name="T63" fmla="*/ 98 h 817"/>
                <a:gd name="T64" fmla="*/ 393 w 495"/>
                <a:gd name="T65" fmla="*/ 133 h 817"/>
                <a:gd name="T66" fmla="*/ 416 w 495"/>
                <a:gd name="T67" fmla="*/ 98 h 817"/>
                <a:gd name="T68" fmla="*/ 439 w 495"/>
                <a:gd name="T69" fmla="*/ 65 h 817"/>
                <a:gd name="T70" fmla="*/ 495 w 495"/>
                <a:gd name="T71" fmla="*/ 0 h 817"/>
                <a:gd name="T72" fmla="*/ 478 w 495"/>
                <a:gd name="T73" fmla="*/ 15 h 817"/>
                <a:gd name="T74" fmla="*/ 460 w 495"/>
                <a:gd name="T75" fmla="*/ 38 h 817"/>
                <a:gd name="T76" fmla="*/ 478 w 495"/>
                <a:gd name="T77" fmla="*/ 15 h 817"/>
                <a:gd name="T78" fmla="*/ 495 w 495"/>
                <a:gd name="T79" fmla="*/ 0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5" h="817">
                  <a:moveTo>
                    <a:pt x="37" y="759"/>
                  </a:moveTo>
                  <a:lnTo>
                    <a:pt x="17" y="790"/>
                  </a:lnTo>
                  <a:lnTo>
                    <a:pt x="0" y="817"/>
                  </a:lnTo>
                  <a:lnTo>
                    <a:pt x="17" y="790"/>
                  </a:lnTo>
                  <a:lnTo>
                    <a:pt x="37" y="759"/>
                  </a:lnTo>
                  <a:close/>
                  <a:moveTo>
                    <a:pt x="80" y="684"/>
                  </a:moveTo>
                  <a:lnTo>
                    <a:pt x="58" y="724"/>
                  </a:lnTo>
                  <a:lnTo>
                    <a:pt x="37" y="759"/>
                  </a:lnTo>
                  <a:lnTo>
                    <a:pt x="58" y="724"/>
                  </a:lnTo>
                  <a:lnTo>
                    <a:pt x="80" y="684"/>
                  </a:lnTo>
                  <a:close/>
                  <a:moveTo>
                    <a:pt x="181" y="502"/>
                  </a:moveTo>
                  <a:lnTo>
                    <a:pt x="153" y="551"/>
                  </a:lnTo>
                  <a:lnTo>
                    <a:pt x="128" y="597"/>
                  </a:lnTo>
                  <a:lnTo>
                    <a:pt x="153" y="551"/>
                  </a:lnTo>
                  <a:lnTo>
                    <a:pt x="181" y="502"/>
                  </a:lnTo>
                  <a:close/>
                  <a:moveTo>
                    <a:pt x="234" y="404"/>
                  </a:moveTo>
                  <a:lnTo>
                    <a:pt x="207" y="454"/>
                  </a:lnTo>
                  <a:lnTo>
                    <a:pt x="181" y="502"/>
                  </a:lnTo>
                  <a:lnTo>
                    <a:pt x="207" y="454"/>
                  </a:lnTo>
                  <a:lnTo>
                    <a:pt x="234" y="404"/>
                  </a:lnTo>
                  <a:close/>
                  <a:moveTo>
                    <a:pt x="343" y="216"/>
                  </a:moveTo>
                  <a:lnTo>
                    <a:pt x="317" y="260"/>
                  </a:lnTo>
                  <a:lnTo>
                    <a:pt x="289" y="307"/>
                  </a:lnTo>
                  <a:lnTo>
                    <a:pt x="317" y="260"/>
                  </a:lnTo>
                  <a:lnTo>
                    <a:pt x="343" y="216"/>
                  </a:lnTo>
                  <a:close/>
                  <a:moveTo>
                    <a:pt x="393" y="133"/>
                  </a:moveTo>
                  <a:lnTo>
                    <a:pt x="369" y="173"/>
                  </a:lnTo>
                  <a:lnTo>
                    <a:pt x="343" y="216"/>
                  </a:lnTo>
                  <a:lnTo>
                    <a:pt x="369" y="173"/>
                  </a:lnTo>
                  <a:lnTo>
                    <a:pt x="393" y="133"/>
                  </a:lnTo>
                  <a:close/>
                  <a:moveTo>
                    <a:pt x="439" y="65"/>
                  </a:moveTo>
                  <a:lnTo>
                    <a:pt x="416" y="98"/>
                  </a:lnTo>
                  <a:lnTo>
                    <a:pt x="393" y="133"/>
                  </a:lnTo>
                  <a:lnTo>
                    <a:pt x="416" y="98"/>
                  </a:lnTo>
                  <a:lnTo>
                    <a:pt x="439" y="65"/>
                  </a:lnTo>
                  <a:close/>
                  <a:moveTo>
                    <a:pt x="495" y="0"/>
                  </a:moveTo>
                  <a:lnTo>
                    <a:pt x="478" y="15"/>
                  </a:lnTo>
                  <a:lnTo>
                    <a:pt x="460" y="38"/>
                  </a:lnTo>
                  <a:lnTo>
                    <a:pt x="478" y="15"/>
                  </a:lnTo>
                  <a:lnTo>
                    <a:pt x="495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7" name="Freeform 32">
              <a:extLst>
                <a:ext uri="{FF2B5EF4-FFF2-40B4-BE49-F238E27FC236}">
                  <a16:creationId xmlns:a16="http://schemas.microsoft.com/office/drawing/2014/main" id="{9BAE6F28-23DF-40FA-B76C-6E8150034E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50000" y="4619625"/>
              <a:ext cx="169863" cy="217488"/>
            </a:xfrm>
            <a:custGeom>
              <a:avLst/>
              <a:gdLst>
                <a:gd name="T0" fmla="*/ 84 w 107"/>
                <a:gd name="T1" fmla="*/ 127 h 137"/>
                <a:gd name="T2" fmla="*/ 60 w 107"/>
                <a:gd name="T3" fmla="*/ 130 h 137"/>
                <a:gd name="T4" fmla="*/ 34 w 107"/>
                <a:gd name="T5" fmla="*/ 133 h 137"/>
                <a:gd name="T6" fmla="*/ 2 w 107"/>
                <a:gd name="T7" fmla="*/ 137 h 137"/>
                <a:gd name="T8" fmla="*/ 0 w 107"/>
                <a:gd name="T9" fmla="*/ 131 h 137"/>
                <a:gd name="T10" fmla="*/ 46 w 107"/>
                <a:gd name="T11" fmla="*/ 128 h 137"/>
                <a:gd name="T12" fmla="*/ 84 w 107"/>
                <a:gd name="T13" fmla="*/ 127 h 137"/>
                <a:gd name="T14" fmla="*/ 93 w 107"/>
                <a:gd name="T15" fmla="*/ 0 h 137"/>
                <a:gd name="T16" fmla="*/ 99 w 107"/>
                <a:gd name="T17" fmla="*/ 35 h 137"/>
                <a:gd name="T18" fmla="*/ 104 w 107"/>
                <a:gd name="T19" fmla="*/ 64 h 137"/>
                <a:gd name="T20" fmla="*/ 107 w 107"/>
                <a:gd name="T21" fmla="*/ 86 h 137"/>
                <a:gd name="T22" fmla="*/ 103 w 107"/>
                <a:gd name="T23" fmla="*/ 63 h 137"/>
                <a:gd name="T24" fmla="*/ 99 w 107"/>
                <a:gd name="T25" fmla="*/ 34 h 137"/>
                <a:gd name="T26" fmla="*/ 93 w 107"/>
                <a:gd name="T2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137">
                  <a:moveTo>
                    <a:pt x="84" y="127"/>
                  </a:moveTo>
                  <a:lnTo>
                    <a:pt x="60" y="130"/>
                  </a:lnTo>
                  <a:lnTo>
                    <a:pt x="34" y="133"/>
                  </a:lnTo>
                  <a:lnTo>
                    <a:pt x="2" y="137"/>
                  </a:lnTo>
                  <a:lnTo>
                    <a:pt x="0" y="131"/>
                  </a:lnTo>
                  <a:lnTo>
                    <a:pt x="46" y="128"/>
                  </a:lnTo>
                  <a:lnTo>
                    <a:pt x="84" y="127"/>
                  </a:lnTo>
                  <a:close/>
                  <a:moveTo>
                    <a:pt x="93" y="0"/>
                  </a:moveTo>
                  <a:lnTo>
                    <a:pt x="99" y="35"/>
                  </a:lnTo>
                  <a:lnTo>
                    <a:pt x="104" y="64"/>
                  </a:lnTo>
                  <a:lnTo>
                    <a:pt x="107" y="86"/>
                  </a:lnTo>
                  <a:lnTo>
                    <a:pt x="103" y="63"/>
                  </a:lnTo>
                  <a:lnTo>
                    <a:pt x="99" y="3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0D0DBB87-9C47-4629-8744-31C5E25000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4238" y="5124450"/>
              <a:ext cx="2055813" cy="1452563"/>
            </a:xfrm>
            <a:custGeom>
              <a:avLst/>
              <a:gdLst>
                <a:gd name="T0" fmla="*/ 720 w 1295"/>
                <a:gd name="T1" fmla="*/ 35 h 915"/>
                <a:gd name="T2" fmla="*/ 844 w 1295"/>
                <a:gd name="T3" fmla="*/ 185 h 915"/>
                <a:gd name="T4" fmla="*/ 988 w 1295"/>
                <a:gd name="T5" fmla="*/ 380 h 915"/>
                <a:gd name="T6" fmla="*/ 1127 w 1295"/>
                <a:gd name="T7" fmla="*/ 579 h 915"/>
                <a:gd name="T8" fmla="*/ 1236 w 1295"/>
                <a:gd name="T9" fmla="*/ 741 h 915"/>
                <a:gd name="T10" fmla="*/ 1290 w 1295"/>
                <a:gd name="T11" fmla="*/ 821 h 915"/>
                <a:gd name="T12" fmla="*/ 1269 w 1295"/>
                <a:gd name="T13" fmla="*/ 834 h 915"/>
                <a:gd name="T14" fmla="*/ 1255 w 1295"/>
                <a:gd name="T15" fmla="*/ 830 h 915"/>
                <a:gd name="T16" fmla="*/ 1159 w 1295"/>
                <a:gd name="T17" fmla="*/ 704 h 915"/>
                <a:gd name="T18" fmla="*/ 1036 w 1295"/>
                <a:gd name="T19" fmla="*/ 516 h 915"/>
                <a:gd name="T20" fmla="*/ 901 w 1295"/>
                <a:gd name="T21" fmla="*/ 310 h 915"/>
                <a:gd name="T22" fmla="*/ 767 w 1295"/>
                <a:gd name="T23" fmla="*/ 132 h 915"/>
                <a:gd name="T24" fmla="*/ 649 w 1295"/>
                <a:gd name="T25" fmla="*/ 28 h 915"/>
                <a:gd name="T26" fmla="*/ 594 w 1295"/>
                <a:gd name="T27" fmla="*/ 33 h 915"/>
                <a:gd name="T28" fmla="*/ 515 w 1295"/>
                <a:gd name="T29" fmla="*/ 131 h 915"/>
                <a:gd name="T30" fmla="*/ 416 w 1295"/>
                <a:gd name="T31" fmla="*/ 293 h 915"/>
                <a:gd name="T32" fmla="*/ 306 w 1295"/>
                <a:gd name="T33" fmla="*/ 487 h 915"/>
                <a:gd name="T34" fmla="*/ 203 w 1295"/>
                <a:gd name="T35" fmla="*/ 674 h 915"/>
                <a:gd name="T36" fmla="*/ 116 w 1295"/>
                <a:gd name="T37" fmla="*/ 823 h 915"/>
                <a:gd name="T38" fmla="*/ 64 w 1295"/>
                <a:gd name="T39" fmla="*/ 897 h 915"/>
                <a:gd name="T40" fmla="*/ 63 w 1295"/>
                <a:gd name="T41" fmla="*/ 897 h 915"/>
                <a:gd name="T42" fmla="*/ 35 w 1295"/>
                <a:gd name="T43" fmla="*/ 912 h 915"/>
                <a:gd name="T44" fmla="*/ 26 w 1295"/>
                <a:gd name="T45" fmla="*/ 914 h 915"/>
                <a:gd name="T46" fmla="*/ 26 w 1295"/>
                <a:gd name="T47" fmla="*/ 914 h 915"/>
                <a:gd name="T48" fmla="*/ 25 w 1295"/>
                <a:gd name="T49" fmla="*/ 914 h 915"/>
                <a:gd name="T50" fmla="*/ 25 w 1295"/>
                <a:gd name="T51" fmla="*/ 914 h 915"/>
                <a:gd name="T52" fmla="*/ 25 w 1295"/>
                <a:gd name="T53" fmla="*/ 914 h 915"/>
                <a:gd name="T54" fmla="*/ 23 w 1295"/>
                <a:gd name="T55" fmla="*/ 915 h 915"/>
                <a:gd name="T56" fmla="*/ 23 w 1295"/>
                <a:gd name="T57" fmla="*/ 915 h 915"/>
                <a:gd name="T58" fmla="*/ 22 w 1295"/>
                <a:gd name="T59" fmla="*/ 915 h 915"/>
                <a:gd name="T60" fmla="*/ 21 w 1295"/>
                <a:gd name="T61" fmla="*/ 915 h 915"/>
                <a:gd name="T62" fmla="*/ 17 w 1295"/>
                <a:gd name="T63" fmla="*/ 915 h 915"/>
                <a:gd name="T64" fmla="*/ 15 w 1295"/>
                <a:gd name="T65" fmla="*/ 915 h 915"/>
                <a:gd name="T66" fmla="*/ 14 w 1295"/>
                <a:gd name="T67" fmla="*/ 915 h 915"/>
                <a:gd name="T68" fmla="*/ 14 w 1295"/>
                <a:gd name="T69" fmla="*/ 915 h 915"/>
                <a:gd name="T70" fmla="*/ 13 w 1295"/>
                <a:gd name="T71" fmla="*/ 915 h 915"/>
                <a:gd name="T72" fmla="*/ 13 w 1295"/>
                <a:gd name="T73" fmla="*/ 915 h 915"/>
                <a:gd name="T74" fmla="*/ 13 w 1295"/>
                <a:gd name="T75" fmla="*/ 915 h 915"/>
                <a:gd name="T76" fmla="*/ 11 w 1295"/>
                <a:gd name="T77" fmla="*/ 915 h 915"/>
                <a:gd name="T78" fmla="*/ 11 w 1295"/>
                <a:gd name="T79" fmla="*/ 915 h 915"/>
                <a:gd name="T80" fmla="*/ 11 w 1295"/>
                <a:gd name="T81" fmla="*/ 915 h 915"/>
                <a:gd name="T82" fmla="*/ 10 w 1295"/>
                <a:gd name="T83" fmla="*/ 915 h 915"/>
                <a:gd name="T84" fmla="*/ 10 w 1295"/>
                <a:gd name="T85" fmla="*/ 915 h 915"/>
                <a:gd name="T86" fmla="*/ 10 w 1295"/>
                <a:gd name="T87" fmla="*/ 915 h 915"/>
                <a:gd name="T88" fmla="*/ 9 w 1295"/>
                <a:gd name="T89" fmla="*/ 915 h 915"/>
                <a:gd name="T90" fmla="*/ 9 w 1295"/>
                <a:gd name="T91" fmla="*/ 915 h 915"/>
                <a:gd name="T92" fmla="*/ 8 w 1295"/>
                <a:gd name="T93" fmla="*/ 915 h 915"/>
                <a:gd name="T94" fmla="*/ 8 w 1295"/>
                <a:gd name="T95" fmla="*/ 914 h 915"/>
                <a:gd name="T96" fmla="*/ 8 w 1295"/>
                <a:gd name="T97" fmla="*/ 914 h 915"/>
                <a:gd name="T98" fmla="*/ 6 w 1295"/>
                <a:gd name="T99" fmla="*/ 914 h 915"/>
                <a:gd name="T100" fmla="*/ 6 w 1295"/>
                <a:gd name="T101" fmla="*/ 914 h 915"/>
                <a:gd name="T102" fmla="*/ 6 w 1295"/>
                <a:gd name="T103" fmla="*/ 914 h 915"/>
                <a:gd name="T104" fmla="*/ 5 w 1295"/>
                <a:gd name="T105" fmla="*/ 914 h 915"/>
                <a:gd name="T106" fmla="*/ 2 w 1295"/>
                <a:gd name="T107" fmla="*/ 910 h 915"/>
                <a:gd name="T108" fmla="*/ 39 w 1295"/>
                <a:gd name="T109" fmla="*/ 844 h 915"/>
                <a:gd name="T110" fmla="*/ 116 w 1295"/>
                <a:gd name="T111" fmla="*/ 708 h 915"/>
                <a:gd name="T112" fmla="*/ 217 w 1295"/>
                <a:gd name="T113" fmla="*/ 532 h 915"/>
                <a:gd name="T114" fmla="*/ 324 w 1295"/>
                <a:gd name="T115" fmla="*/ 346 h 915"/>
                <a:gd name="T116" fmla="*/ 420 w 1295"/>
                <a:gd name="T117" fmla="*/ 179 h 915"/>
                <a:gd name="T118" fmla="*/ 489 w 1295"/>
                <a:gd name="T119" fmla="*/ 63 h 915"/>
                <a:gd name="T120" fmla="*/ 523 w 1295"/>
                <a:gd name="T121" fmla="*/ 13 h 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95" h="915">
                  <a:moveTo>
                    <a:pt x="532" y="0"/>
                  </a:moveTo>
                  <a:lnTo>
                    <a:pt x="612" y="5"/>
                  </a:lnTo>
                  <a:lnTo>
                    <a:pt x="695" y="11"/>
                  </a:lnTo>
                  <a:lnTo>
                    <a:pt x="720" y="35"/>
                  </a:lnTo>
                  <a:lnTo>
                    <a:pt x="748" y="67"/>
                  </a:lnTo>
                  <a:lnTo>
                    <a:pt x="778" y="102"/>
                  </a:lnTo>
                  <a:lnTo>
                    <a:pt x="810" y="141"/>
                  </a:lnTo>
                  <a:lnTo>
                    <a:pt x="844" y="185"/>
                  </a:lnTo>
                  <a:lnTo>
                    <a:pt x="879" y="230"/>
                  </a:lnTo>
                  <a:lnTo>
                    <a:pt x="916" y="279"/>
                  </a:lnTo>
                  <a:lnTo>
                    <a:pt x="951" y="329"/>
                  </a:lnTo>
                  <a:lnTo>
                    <a:pt x="988" y="380"/>
                  </a:lnTo>
                  <a:lnTo>
                    <a:pt x="1024" y="431"/>
                  </a:lnTo>
                  <a:lnTo>
                    <a:pt x="1060" y="480"/>
                  </a:lnTo>
                  <a:lnTo>
                    <a:pt x="1094" y="530"/>
                  </a:lnTo>
                  <a:lnTo>
                    <a:pt x="1127" y="579"/>
                  </a:lnTo>
                  <a:lnTo>
                    <a:pt x="1158" y="624"/>
                  </a:lnTo>
                  <a:lnTo>
                    <a:pt x="1187" y="666"/>
                  </a:lnTo>
                  <a:lnTo>
                    <a:pt x="1213" y="706"/>
                  </a:lnTo>
                  <a:lnTo>
                    <a:pt x="1236" y="741"/>
                  </a:lnTo>
                  <a:lnTo>
                    <a:pt x="1256" y="771"/>
                  </a:lnTo>
                  <a:lnTo>
                    <a:pt x="1273" y="796"/>
                  </a:lnTo>
                  <a:lnTo>
                    <a:pt x="1282" y="810"/>
                  </a:lnTo>
                  <a:lnTo>
                    <a:pt x="1290" y="821"/>
                  </a:lnTo>
                  <a:lnTo>
                    <a:pt x="1294" y="829"/>
                  </a:lnTo>
                  <a:lnTo>
                    <a:pt x="1295" y="830"/>
                  </a:lnTo>
                  <a:lnTo>
                    <a:pt x="1282" y="833"/>
                  </a:lnTo>
                  <a:lnTo>
                    <a:pt x="1269" y="834"/>
                  </a:lnTo>
                  <a:lnTo>
                    <a:pt x="1265" y="834"/>
                  </a:lnTo>
                  <a:lnTo>
                    <a:pt x="1261" y="834"/>
                  </a:lnTo>
                  <a:lnTo>
                    <a:pt x="1257" y="833"/>
                  </a:lnTo>
                  <a:lnTo>
                    <a:pt x="1255" y="830"/>
                  </a:lnTo>
                  <a:lnTo>
                    <a:pt x="1234" y="808"/>
                  </a:lnTo>
                  <a:lnTo>
                    <a:pt x="1212" y="778"/>
                  </a:lnTo>
                  <a:lnTo>
                    <a:pt x="1185" y="744"/>
                  </a:lnTo>
                  <a:lnTo>
                    <a:pt x="1159" y="704"/>
                  </a:lnTo>
                  <a:lnTo>
                    <a:pt x="1130" y="661"/>
                  </a:lnTo>
                  <a:lnTo>
                    <a:pt x="1100" y="615"/>
                  </a:lnTo>
                  <a:lnTo>
                    <a:pt x="1069" y="567"/>
                  </a:lnTo>
                  <a:lnTo>
                    <a:pt x="1036" y="516"/>
                  </a:lnTo>
                  <a:lnTo>
                    <a:pt x="1003" y="465"/>
                  </a:lnTo>
                  <a:lnTo>
                    <a:pt x="969" y="412"/>
                  </a:lnTo>
                  <a:lnTo>
                    <a:pt x="935" y="361"/>
                  </a:lnTo>
                  <a:lnTo>
                    <a:pt x="901" y="310"/>
                  </a:lnTo>
                  <a:lnTo>
                    <a:pt x="867" y="262"/>
                  </a:lnTo>
                  <a:lnTo>
                    <a:pt x="833" y="215"/>
                  </a:lnTo>
                  <a:lnTo>
                    <a:pt x="799" y="172"/>
                  </a:lnTo>
                  <a:lnTo>
                    <a:pt x="767" y="132"/>
                  </a:lnTo>
                  <a:lnTo>
                    <a:pt x="735" y="98"/>
                  </a:lnTo>
                  <a:lnTo>
                    <a:pt x="705" y="68"/>
                  </a:lnTo>
                  <a:lnTo>
                    <a:pt x="676" y="45"/>
                  </a:lnTo>
                  <a:lnTo>
                    <a:pt x="649" y="28"/>
                  </a:lnTo>
                  <a:lnTo>
                    <a:pt x="623" y="18"/>
                  </a:lnTo>
                  <a:lnTo>
                    <a:pt x="620" y="18"/>
                  </a:lnTo>
                  <a:lnTo>
                    <a:pt x="608" y="22"/>
                  </a:lnTo>
                  <a:lnTo>
                    <a:pt x="594" y="33"/>
                  </a:lnTo>
                  <a:lnTo>
                    <a:pt x="577" y="48"/>
                  </a:lnTo>
                  <a:lnTo>
                    <a:pt x="559" y="71"/>
                  </a:lnTo>
                  <a:lnTo>
                    <a:pt x="538" y="98"/>
                  </a:lnTo>
                  <a:lnTo>
                    <a:pt x="515" y="131"/>
                  </a:lnTo>
                  <a:lnTo>
                    <a:pt x="492" y="166"/>
                  </a:lnTo>
                  <a:lnTo>
                    <a:pt x="468" y="206"/>
                  </a:lnTo>
                  <a:lnTo>
                    <a:pt x="442" y="249"/>
                  </a:lnTo>
                  <a:lnTo>
                    <a:pt x="416" y="293"/>
                  </a:lnTo>
                  <a:lnTo>
                    <a:pt x="388" y="340"/>
                  </a:lnTo>
                  <a:lnTo>
                    <a:pt x="361" y="389"/>
                  </a:lnTo>
                  <a:lnTo>
                    <a:pt x="333" y="437"/>
                  </a:lnTo>
                  <a:lnTo>
                    <a:pt x="306" y="487"/>
                  </a:lnTo>
                  <a:lnTo>
                    <a:pt x="280" y="535"/>
                  </a:lnTo>
                  <a:lnTo>
                    <a:pt x="252" y="584"/>
                  </a:lnTo>
                  <a:lnTo>
                    <a:pt x="227" y="630"/>
                  </a:lnTo>
                  <a:lnTo>
                    <a:pt x="203" y="674"/>
                  </a:lnTo>
                  <a:lnTo>
                    <a:pt x="179" y="717"/>
                  </a:lnTo>
                  <a:lnTo>
                    <a:pt x="157" y="757"/>
                  </a:lnTo>
                  <a:lnTo>
                    <a:pt x="136" y="792"/>
                  </a:lnTo>
                  <a:lnTo>
                    <a:pt x="116" y="823"/>
                  </a:lnTo>
                  <a:lnTo>
                    <a:pt x="99" y="850"/>
                  </a:lnTo>
                  <a:lnTo>
                    <a:pt x="85" y="872"/>
                  </a:lnTo>
                  <a:lnTo>
                    <a:pt x="73" y="888"/>
                  </a:lnTo>
                  <a:lnTo>
                    <a:pt x="64" y="897"/>
                  </a:lnTo>
                  <a:lnTo>
                    <a:pt x="64" y="897"/>
                  </a:lnTo>
                  <a:lnTo>
                    <a:pt x="64" y="897"/>
                  </a:lnTo>
                  <a:lnTo>
                    <a:pt x="63" y="897"/>
                  </a:lnTo>
                  <a:lnTo>
                    <a:pt x="63" y="897"/>
                  </a:lnTo>
                  <a:lnTo>
                    <a:pt x="63" y="897"/>
                  </a:lnTo>
                  <a:lnTo>
                    <a:pt x="53" y="903"/>
                  </a:lnTo>
                  <a:lnTo>
                    <a:pt x="44" y="909"/>
                  </a:lnTo>
                  <a:lnTo>
                    <a:pt x="35" y="912"/>
                  </a:lnTo>
                  <a:lnTo>
                    <a:pt x="26" y="914"/>
                  </a:lnTo>
                  <a:lnTo>
                    <a:pt x="26" y="914"/>
                  </a:lnTo>
                  <a:lnTo>
                    <a:pt x="26" y="914"/>
                  </a:lnTo>
                  <a:lnTo>
                    <a:pt x="26" y="914"/>
                  </a:lnTo>
                  <a:lnTo>
                    <a:pt x="26" y="914"/>
                  </a:lnTo>
                  <a:lnTo>
                    <a:pt x="26" y="914"/>
                  </a:lnTo>
                  <a:lnTo>
                    <a:pt x="26" y="914"/>
                  </a:lnTo>
                  <a:lnTo>
                    <a:pt x="26" y="914"/>
                  </a:lnTo>
                  <a:lnTo>
                    <a:pt x="25" y="914"/>
                  </a:lnTo>
                  <a:lnTo>
                    <a:pt x="25" y="914"/>
                  </a:lnTo>
                  <a:lnTo>
                    <a:pt x="25" y="914"/>
                  </a:lnTo>
                  <a:lnTo>
                    <a:pt x="25" y="914"/>
                  </a:lnTo>
                  <a:lnTo>
                    <a:pt x="25" y="914"/>
                  </a:lnTo>
                  <a:lnTo>
                    <a:pt x="25" y="914"/>
                  </a:lnTo>
                  <a:lnTo>
                    <a:pt x="25" y="914"/>
                  </a:lnTo>
                  <a:lnTo>
                    <a:pt x="25" y="914"/>
                  </a:lnTo>
                  <a:lnTo>
                    <a:pt x="25" y="914"/>
                  </a:lnTo>
                  <a:lnTo>
                    <a:pt x="25" y="914"/>
                  </a:lnTo>
                  <a:lnTo>
                    <a:pt x="25" y="914"/>
                  </a:lnTo>
                  <a:lnTo>
                    <a:pt x="25" y="914"/>
                  </a:lnTo>
                  <a:lnTo>
                    <a:pt x="23" y="914"/>
                  </a:lnTo>
                  <a:lnTo>
                    <a:pt x="23" y="915"/>
                  </a:lnTo>
                  <a:lnTo>
                    <a:pt x="23" y="915"/>
                  </a:lnTo>
                  <a:lnTo>
                    <a:pt x="23" y="915"/>
                  </a:lnTo>
                  <a:lnTo>
                    <a:pt x="23" y="915"/>
                  </a:lnTo>
                  <a:lnTo>
                    <a:pt x="23" y="915"/>
                  </a:lnTo>
                  <a:lnTo>
                    <a:pt x="23" y="915"/>
                  </a:lnTo>
                  <a:lnTo>
                    <a:pt x="23" y="915"/>
                  </a:lnTo>
                  <a:lnTo>
                    <a:pt x="23" y="915"/>
                  </a:lnTo>
                  <a:lnTo>
                    <a:pt x="23" y="915"/>
                  </a:lnTo>
                  <a:lnTo>
                    <a:pt x="23" y="915"/>
                  </a:lnTo>
                  <a:lnTo>
                    <a:pt x="22" y="915"/>
                  </a:lnTo>
                  <a:lnTo>
                    <a:pt x="22" y="915"/>
                  </a:lnTo>
                  <a:lnTo>
                    <a:pt x="22" y="915"/>
                  </a:lnTo>
                  <a:lnTo>
                    <a:pt x="22" y="915"/>
                  </a:lnTo>
                  <a:lnTo>
                    <a:pt x="21" y="915"/>
                  </a:lnTo>
                  <a:lnTo>
                    <a:pt x="21" y="915"/>
                  </a:lnTo>
                  <a:lnTo>
                    <a:pt x="21" y="915"/>
                  </a:lnTo>
                  <a:lnTo>
                    <a:pt x="17" y="915"/>
                  </a:lnTo>
                  <a:lnTo>
                    <a:pt x="17" y="915"/>
                  </a:lnTo>
                  <a:lnTo>
                    <a:pt x="17" y="915"/>
                  </a:lnTo>
                  <a:lnTo>
                    <a:pt x="15" y="915"/>
                  </a:lnTo>
                  <a:lnTo>
                    <a:pt x="15" y="915"/>
                  </a:lnTo>
                  <a:lnTo>
                    <a:pt x="15" y="915"/>
                  </a:lnTo>
                  <a:lnTo>
                    <a:pt x="14" y="915"/>
                  </a:lnTo>
                  <a:lnTo>
                    <a:pt x="14" y="915"/>
                  </a:lnTo>
                  <a:lnTo>
                    <a:pt x="14" y="915"/>
                  </a:lnTo>
                  <a:lnTo>
                    <a:pt x="14" y="915"/>
                  </a:lnTo>
                  <a:lnTo>
                    <a:pt x="14" y="915"/>
                  </a:lnTo>
                  <a:lnTo>
                    <a:pt x="14" y="915"/>
                  </a:lnTo>
                  <a:lnTo>
                    <a:pt x="14" y="915"/>
                  </a:lnTo>
                  <a:lnTo>
                    <a:pt x="14" y="915"/>
                  </a:lnTo>
                  <a:lnTo>
                    <a:pt x="14" y="915"/>
                  </a:lnTo>
                  <a:lnTo>
                    <a:pt x="14" y="915"/>
                  </a:lnTo>
                  <a:lnTo>
                    <a:pt x="13" y="915"/>
                  </a:lnTo>
                  <a:lnTo>
                    <a:pt x="13" y="915"/>
                  </a:lnTo>
                  <a:lnTo>
                    <a:pt x="13" y="915"/>
                  </a:lnTo>
                  <a:lnTo>
                    <a:pt x="13" y="915"/>
                  </a:lnTo>
                  <a:lnTo>
                    <a:pt x="13" y="915"/>
                  </a:lnTo>
                  <a:lnTo>
                    <a:pt x="13" y="915"/>
                  </a:lnTo>
                  <a:lnTo>
                    <a:pt x="13" y="915"/>
                  </a:lnTo>
                  <a:lnTo>
                    <a:pt x="13" y="915"/>
                  </a:lnTo>
                  <a:lnTo>
                    <a:pt x="13" y="915"/>
                  </a:lnTo>
                  <a:lnTo>
                    <a:pt x="13" y="915"/>
                  </a:lnTo>
                  <a:lnTo>
                    <a:pt x="13" y="915"/>
                  </a:lnTo>
                  <a:lnTo>
                    <a:pt x="13" y="915"/>
                  </a:lnTo>
                  <a:lnTo>
                    <a:pt x="11" y="915"/>
                  </a:lnTo>
                  <a:lnTo>
                    <a:pt x="11" y="915"/>
                  </a:lnTo>
                  <a:lnTo>
                    <a:pt x="11" y="915"/>
                  </a:lnTo>
                  <a:lnTo>
                    <a:pt x="11" y="915"/>
                  </a:lnTo>
                  <a:lnTo>
                    <a:pt x="11" y="915"/>
                  </a:lnTo>
                  <a:lnTo>
                    <a:pt x="11" y="915"/>
                  </a:lnTo>
                  <a:lnTo>
                    <a:pt x="11" y="915"/>
                  </a:lnTo>
                  <a:lnTo>
                    <a:pt x="11" y="915"/>
                  </a:lnTo>
                  <a:lnTo>
                    <a:pt x="11" y="915"/>
                  </a:lnTo>
                  <a:lnTo>
                    <a:pt x="11" y="915"/>
                  </a:lnTo>
                  <a:lnTo>
                    <a:pt x="10" y="915"/>
                  </a:lnTo>
                  <a:lnTo>
                    <a:pt x="10" y="915"/>
                  </a:lnTo>
                  <a:lnTo>
                    <a:pt x="10" y="915"/>
                  </a:lnTo>
                  <a:lnTo>
                    <a:pt x="10" y="915"/>
                  </a:lnTo>
                  <a:lnTo>
                    <a:pt x="10" y="915"/>
                  </a:lnTo>
                  <a:lnTo>
                    <a:pt x="10" y="915"/>
                  </a:lnTo>
                  <a:lnTo>
                    <a:pt x="10" y="915"/>
                  </a:lnTo>
                  <a:lnTo>
                    <a:pt x="10" y="915"/>
                  </a:lnTo>
                  <a:lnTo>
                    <a:pt x="10" y="915"/>
                  </a:lnTo>
                  <a:lnTo>
                    <a:pt x="10" y="915"/>
                  </a:lnTo>
                  <a:lnTo>
                    <a:pt x="10" y="915"/>
                  </a:lnTo>
                  <a:lnTo>
                    <a:pt x="10" y="915"/>
                  </a:lnTo>
                  <a:lnTo>
                    <a:pt x="9" y="915"/>
                  </a:lnTo>
                  <a:lnTo>
                    <a:pt x="9" y="915"/>
                  </a:lnTo>
                  <a:lnTo>
                    <a:pt x="9" y="915"/>
                  </a:lnTo>
                  <a:lnTo>
                    <a:pt x="9" y="915"/>
                  </a:lnTo>
                  <a:lnTo>
                    <a:pt x="9" y="915"/>
                  </a:lnTo>
                  <a:lnTo>
                    <a:pt x="9" y="915"/>
                  </a:lnTo>
                  <a:lnTo>
                    <a:pt x="9" y="915"/>
                  </a:lnTo>
                  <a:lnTo>
                    <a:pt x="9" y="915"/>
                  </a:lnTo>
                  <a:lnTo>
                    <a:pt x="9" y="915"/>
                  </a:lnTo>
                  <a:lnTo>
                    <a:pt x="9" y="915"/>
                  </a:lnTo>
                  <a:lnTo>
                    <a:pt x="9" y="915"/>
                  </a:lnTo>
                  <a:lnTo>
                    <a:pt x="8" y="915"/>
                  </a:lnTo>
                  <a:lnTo>
                    <a:pt x="8" y="915"/>
                  </a:lnTo>
                  <a:lnTo>
                    <a:pt x="8" y="915"/>
                  </a:lnTo>
                  <a:lnTo>
                    <a:pt x="8" y="914"/>
                  </a:lnTo>
                  <a:lnTo>
                    <a:pt x="8" y="914"/>
                  </a:lnTo>
                  <a:lnTo>
                    <a:pt x="8" y="914"/>
                  </a:lnTo>
                  <a:lnTo>
                    <a:pt x="8" y="914"/>
                  </a:lnTo>
                  <a:lnTo>
                    <a:pt x="8" y="914"/>
                  </a:lnTo>
                  <a:lnTo>
                    <a:pt x="8" y="914"/>
                  </a:lnTo>
                  <a:lnTo>
                    <a:pt x="8" y="914"/>
                  </a:lnTo>
                  <a:lnTo>
                    <a:pt x="8" y="914"/>
                  </a:lnTo>
                  <a:lnTo>
                    <a:pt x="6" y="914"/>
                  </a:lnTo>
                  <a:lnTo>
                    <a:pt x="6" y="914"/>
                  </a:lnTo>
                  <a:lnTo>
                    <a:pt x="6" y="914"/>
                  </a:lnTo>
                  <a:lnTo>
                    <a:pt x="6" y="914"/>
                  </a:lnTo>
                  <a:lnTo>
                    <a:pt x="6" y="914"/>
                  </a:lnTo>
                  <a:lnTo>
                    <a:pt x="6" y="914"/>
                  </a:lnTo>
                  <a:lnTo>
                    <a:pt x="6" y="914"/>
                  </a:lnTo>
                  <a:lnTo>
                    <a:pt x="6" y="914"/>
                  </a:lnTo>
                  <a:lnTo>
                    <a:pt x="6" y="914"/>
                  </a:lnTo>
                  <a:lnTo>
                    <a:pt x="6" y="914"/>
                  </a:lnTo>
                  <a:lnTo>
                    <a:pt x="6" y="914"/>
                  </a:lnTo>
                  <a:lnTo>
                    <a:pt x="6" y="914"/>
                  </a:lnTo>
                  <a:lnTo>
                    <a:pt x="5" y="914"/>
                  </a:lnTo>
                  <a:lnTo>
                    <a:pt x="5" y="914"/>
                  </a:lnTo>
                  <a:lnTo>
                    <a:pt x="5" y="914"/>
                  </a:lnTo>
                  <a:lnTo>
                    <a:pt x="5" y="914"/>
                  </a:lnTo>
                  <a:lnTo>
                    <a:pt x="0" y="912"/>
                  </a:lnTo>
                  <a:lnTo>
                    <a:pt x="2" y="910"/>
                  </a:lnTo>
                  <a:lnTo>
                    <a:pt x="6" y="901"/>
                  </a:lnTo>
                  <a:lnTo>
                    <a:pt x="15" y="888"/>
                  </a:lnTo>
                  <a:lnTo>
                    <a:pt x="26" y="868"/>
                  </a:lnTo>
                  <a:lnTo>
                    <a:pt x="39" y="844"/>
                  </a:lnTo>
                  <a:lnTo>
                    <a:pt x="55" y="817"/>
                  </a:lnTo>
                  <a:lnTo>
                    <a:pt x="73" y="784"/>
                  </a:lnTo>
                  <a:lnTo>
                    <a:pt x="94" y="748"/>
                  </a:lnTo>
                  <a:lnTo>
                    <a:pt x="116" y="708"/>
                  </a:lnTo>
                  <a:lnTo>
                    <a:pt x="140" y="668"/>
                  </a:lnTo>
                  <a:lnTo>
                    <a:pt x="165" y="623"/>
                  </a:lnTo>
                  <a:lnTo>
                    <a:pt x="191" y="579"/>
                  </a:lnTo>
                  <a:lnTo>
                    <a:pt x="217" y="532"/>
                  </a:lnTo>
                  <a:lnTo>
                    <a:pt x="244" y="486"/>
                  </a:lnTo>
                  <a:lnTo>
                    <a:pt x="271" y="439"/>
                  </a:lnTo>
                  <a:lnTo>
                    <a:pt x="298" y="391"/>
                  </a:lnTo>
                  <a:lnTo>
                    <a:pt x="324" y="346"/>
                  </a:lnTo>
                  <a:lnTo>
                    <a:pt x="349" y="301"/>
                  </a:lnTo>
                  <a:lnTo>
                    <a:pt x="374" y="258"/>
                  </a:lnTo>
                  <a:lnTo>
                    <a:pt x="399" y="217"/>
                  </a:lnTo>
                  <a:lnTo>
                    <a:pt x="420" y="179"/>
                  </a:lnTo>
                  <a:lnTo>
                    <a:pt x="441" y="144"/>
                  </a:lnTo>
                  <a:lnTo>
                    <a:pt x="459" y="113"/>
                  </a:lnTo>
                  <a:lnTo>
                    <a:pt x="476" y="85"/>
                  </a:lnTo>
                  <a:lnTo>
                    <a:pt x="489" y="63"/>
                  </a:lnTo>
                  <a:lnTo>
                    <a:pt x="500" y="46"/>
                  </a:lnTo>
                  <a:lnTo>
                    <a:pt x="507" y="33"/>
                  </a:lnTo>
                  <a:lnTo>
                    <a:pt x="513" y="28"/>
                  </a:lnTo>
                  <a:lnTo>
                    <a:pt x="523" y="13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FE6D1BCD-18A0-4795-B0D1-A270D0183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7925" y="4827588"/>
              <a:ext cx="95250" cy="15875"/>
            </a:xfrm>
            <a:custGeom>
              <a:avLst/>
              <a:gdLst>
                <a:gd name="T0" fmla="*/ 58 w 60"/>
                <a:gd name="T1" fmla="*/ 0 h 10"/>
                <a:gd name="T2" fmla="*/ 60 w 60"/>
                <a:gd name="T3" fmla="*/ 6 h 10"/>
                <a:gd name="T4" fmla="*/ 33 w 60"/>
                <a:gd name="T5" fmla="*/ 9 h 10"/>
                <a:gd name="T6" fmla="*/ 8 w 60"/>
                <a:gd name="T7" fmla="*/ 10 h 10"/>
                <a:gd name="T8" fmla="*/ 0 w 60"/>
                <a:gd name="T9" fmla="*/ 10 h 10"/>
                <a:gd name="T10" fmla="*/ 43 w 60"/>
                <a:gd name="T11" fmla="*/ 1 h 10"/>
                <a:gd name="T12" fmla="*/ 58 w 6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0">
                  <a:moveTo>
                    <a:pt x="58" y="0"/>
                  </a:moveTo>
                  <a:lnTo>
                    <a:pt x="60" y="6"/>
                  </a:lnTo>
                  <a:lnTo>
                    <a:pt x="33" y="9"/>
                  </a:lnTo>
                  <a:lnTo>
                    <a:pt x="8" y="10"/>
                  </a:lnTo>
                  <a:lnTo>
                    <a:pt x="0" y="10"/>
                  </a:lnTo>
                  <a:lnTo>
                    <a:pt x="43" y="1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329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54893653-ECB5-4532-BCCD-E648BADB1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6788" y="3041650"/>
              <a:ext cx="481013" cy="1787525"/>
            </a:xfrm>
            <a:custGeom>
              <a:avLst/>
              <a:gdLst>
                <a:gd name="T0" fmla="*/ 48 w 303"/>
                <a:gd name="T1" fmla="*/ 62 h 1126"/>
                <a:gd name="T2" fmla="*/ 97 w 303"/>
                <a:gd name="T3" fmla="*/ 215 h 1126"/>
                <a:gd name="T4" fmla="*/ 141 w 303"/>
                <a:gd name="T5" fmla="*/ 376 h 1126"/>
                <a:gd name="T6" fmla="*/ 183 w 303"/>
                <a:gd name="T7" fmla="*/ 536 h 1126"/>
                <a:gd name="T8" fmla="*/ 220 w 303"/>
                <a:gd name="T9" fmla="*/ 689 h 1126"/>
                <a:gd name="T10" fmla="*/ 251 w 303"/>
                <a:gd name="T11" fmla="*/ 828 h 1126"/>
                <a:gd name="T12" fmla="*/ 275 w 303"/>
                <a:gd name="T13" fmla="*/ 946 h 1126"/>
                <a:gd name="T14" fmla="*/ 290 w 303"/>
                <a:gd name="T15" fmla="*/ 1028 h 1126"/>
                <a:gd name="T16" fmla="*/ 298 w 303"/>
                <a:gd name="T17" fmla="*/ 1080 h 1126"/>
                <a:gd name="T18" fmla="*/ 299 w 303"/>
                <a:gd name="T19" fmla="*/ 1092 h 1126"/>
                <a:gd name="T20" fmla="*/ 302 w 303"/>
                <a:gd name="T21" fmla="*/ 1109 h 1126"/>
                <a:gd name="T22" fmla="*/ 303 w 303"/>
                <a:gd name="T23" fmla="*/ 1120 h 1126"/>
                <a:gd name="T24" fmla="*/ 288 w 303"/>
                <a:gd name="T25" fmla="*/ 1120 h 1126"/>
                <a:gd name="T26" fmla="*/ 237 w 303"/>
                <a:gd name="T27" fmla="*/ 1122 h 1126"/>
                <a:gd name="T28" fmla="*/ 176 w 303"/>
                <a:gd name="T29" fmla="*/ 1126 h 1126"/>
                <a:gd name="T30" fmla="*/ 234 w 303"/>
                <a:gd name="T31" fmla="*/ 1058 h 1126"/>
                <a:gd name="T32" fmla="*/ 231 w 303"/>
                <a:gd name="T33" fmla="*/ 1042 h 1126"/>
                <a:gd name="T34" fmla="*/ 223 w 303"/>
                <a:gd name="T35" fmla="*/ 995 h 1126"/>
                <a:gd name="T36" fmla="*/ 210 w 303"/>
                <a:gd name="T37" fmla="*/ 926 h 1126"/>
                <a:gd name="T38" fmla="*/ 195 w 303"/>
                <a:gd name="T39" fmla="*/ 837 h 1126"/>
                <a:gd name="T40" fmla="*/ 175 w 303"/>
                <a:gd name="T41" fmla="*/ 737 h 1126"/>
                <a:gd name="T42" fmla="*/ 155 w 303"/>
                <a:gd name="T43" fmla="*/ 631 h 1126"/>
                <a:gd name="T44" fmla="*/ 134 w 303"/>
                <a:gd name="T45" fmla="*/ 524 h 1126"/>
                <a:gd name="T46" fmla="*/ 112 w 303"/>
                <a:gd name="T47" fmla="*/ 422 h 1126"/>
                <a:gd name="T48" fmla="*/ 93 w 303"/>
                <a:gd name="T49" fmla="*/ 332 h 1126"/>
                <a:gd name="T50" fmla="*/ 73 w 303"/>
                <a:gd name="T51" fmla="*/ 258 h 1126"/>
                <a:gd name="T52" fmla="*/ 51 w 303"/>
                <a:gd name="T53" fmla="*/ 185 h 1126"/>
                <a:gd name="T54" fmla="*/ 28 w 303"/>
                <a:gd name="T55" fmla="*/ 114 h 1126"/>
                <a:gd name="T56" fmla="*/ 14 w 303"/>
                <a:gd name="T57" fmla="*/ 66 h 1126"/>
                <a:gd name="T58" fmla="*/ 4 w 303"/>
                <a:gd name="T59" fmla="*/ 30 h 1126"/>
                <a:gd name="T60" fmla="*/ 0 w 303"/>
                <a:gd name="T61" fmla="*/ 16 h 1126"/>
                <a:gd name="T62" fmla="*/ 2 w 303"/>
                <a:gd name="T63" fmla="*/ 13 h 1126"/>
                <a:gd name="T64" fmla="*/ 23 w 303"/>
                <a:gd name="T65" fmla="*/ 0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3" h="1126">
                  <a:moveTo>
                    <a:pt x="23" y="0"/>
                  </a:moveTo>
                  <a:lnTo>
                    <a:pt x="48" y="62"/>
                  </a:lnTo>
                  <a:lnTo>
                    <a:pt x="73" y="136"/>
                  </a:lnTo>
                  <a:lnTo>
                    <a:pt x="97" y="215"/>
                  </a:lnTo>
                  <a:lnTo>
                    <a:pt x="119" y="295"/>
                  </a:lnTo>
                  <a:lnTo>
                    <a:pt x="141" y="376"/>
                  </a:lnTo>
                  <a:lnTo>
                    <a:pt x="162" y="456"/>
                  </a:lnTo>
                  <a:lnTo>
                    <a:pt x="183" y="536"/>
                  </a:lnTo>
                  <a:lnTo>
                    <a:pt x="203" y="614"/>
                  </a:lnTo>
                  <a:lnTo>
                    <a:pt x="220" y="689"/>
                  </a:lnTo>
                  <a:lnTo>
                    <a:pt x="237" y="761"/>
                  </a:lnTo>
                  <a:lnTo>
                    <a:pt x="251" y="828"/>
                  </a:lnTo>
                  <a:lnTo>
                    <a:pt x="264" y="891"/>
                  </a:lnTo>
                  <a:lnTo>
                    <a:pt x="275" y="946"/>
                  </a:lnTo>
                  <a:lnTo>
                    <a:pt x="284" y="994"/>
                  </a:lnTo>
                  <a:lnTo>
                    <a:pt x="290" y="1028"/>
                  </a:lnTo>
                  <a:lnTo>
                    <a:pt x="294" y="1057"/>
                  </a:lnTo>
                  <a:lnTo>
                    <a:pt x="298" y="1080"/>
                  </a:lnTo>
                  <a:lnTo>
                    <a:pt x="298" y="1087"/>
                  </a:lnTo>
                  <a:lnTo>
                    <a:pt x="299" y="1092"/>
                  </a:lnTo>
                  <a:lnTo>
                    <a:pt x="301" y="1100"/>
                  </a:lnTo>
                  <a:lnTo>
                    <a:pt x="302" y="1109"/>
                  </a:lnTo>
                  <a:lnTo>
                    <a:pt x="303" y="1117"/>
                  </a:lnTo>
                  <a:lnTo>
                    <a:pt x="303" y="1120"/>
                  </a:lnTo>
                  <a:lnTo>
                    <a:pt x="298" y="1120"/>
                  </a:lnTo>
                  <a:lnTo>
                    <a:pt x="288" y="1120"/>
                  </a:lnTo>
                  <a:lnTo>
                    <a:pt x="275" y="1121"/>
                  </a:lnTo>
                  <a:lnTo>
                    <a:pt x="237" y="1122"/>
                  </a:lnTo>
                  <a:lnTo>
                    <a:pt x="191" y="1125"/>
                  </a:lnTo>
                  <a:lnTo>
                    <a:pt x="176" y="1126"/>
                  </a:lnTo>
                  <a:lnTo>
                    <a:pt x="240" y="1112"/>
                  </a:lnTo>
                  <a:lnTo>
                    <a:pt x="234" y="1058"/>
                  </a:lnTo>
                  <a:lnTo>
                    <a:pt x="234" y="1054"/>
                  </a:lnTo>
                  <a:lnTo>
                    <a:pt x="231" y="1042"/>
                  </a:lnTo>
                  <a:lnTo>
                    <a:pt x="227" y="1023"/>
                  </a:lnTo>
                  <a:lnTo>
                    <a:pt x="223" y="995"/>
                  </a:lnTo>
                  <a:lnTo>
                    <a:pt x="217" y="964"/>
                  </a:lnTo>
                  <a:lnTo>
                    <a:pt x="210" y="926"/>
                  </a:lnTo>
                  <a:lnTo>
                    <a:pt x="203" y="884"/>
                  </a:lnTo>
                  <a:lnTo>
                    <a:pt x="195" y="837"/>
                  </a:lnTo>
                  <a:lnTo>
                    <a:pt x="186" y="788"/>
                  </a:lnTo>
                  <a:lnTo>
                    <a:pt x="175" y="737"/>
                  </a:lnTo>
                  <a:lnTo>
                    <a:pt x="166" y="685"/>
                  </a:lnTo>
                  <a:lnTo>
                    <a:pt x="155" y="631"/>
                  </a:lnTo>
                  <a:lnTo>
                    <a:pt x="145" y="578"/>
                  </a:lnTo>
                  <a:lnTo>
                    <a:pt x="134" y="524"/>
                  </a:lnTo>
                  <a:lnTo>
                    <a:pt x="123" y="472"/>
                  </a:lnTo>
                  <a:lnTo>
                    <a:pt x="112" y="422"/>
                  </a:lnTo>
                  <a:lnTo>
                    <a:pt x="102" y="375"/>
                  </a:lnTo>
                  <a:lnTo>
                    <a:pt x="93" y="332"/>
                  </a:lnTo>
                  <a:lnTo>
                    <a:pt x="82" y="292"/>
                  </a:lnTo>
                  <a:lnTo>
                    <a:pt x="73" y="258"/>
                  </a:lnTo>
                  <a:lnTo>
                    <a:pt x="65" y="229"/>
                  </a:lnTo>
                  <a:lnTo>
                    <a:pt x="51" y="185"/>
                  </a:lnTo>
                  <a:lnTo>
                    <a:pt x="39" y="147"/>
                  </a:lnTo>
                  <a:lnTo>
                    <a:pt x="28" y="114"/>
                  </a:lnTo>
                  <a:lnTo>
                    <a:pt x="21" y="87"/>
                  </a:lnTo>
                  <a:lnTo>
                    <a:pt x="14" y="66"/>
                  </a:lnTo>
                  <a:lnTo>
                    <a:pt x="8" y="45"/>
                  </a:lnTo>
                  <a:lnTo>
                    <a:pt x="4" y="30"/>
                  </a:lnTo>
                  <a:lnTo>
                    <a:pt x="1" y="21"/>
                  </a:lnTo>
                  <a:lnTo>
                    <a:pt x="0" y="16"/>
                  </a:lnTo>
                  <a:lnTo>
                    <a:pt x="0" y="15"/>
                  </a:lnTo>
                  <a:lnTo>
                    <a:pt x="2" y="13"/>
                  </a:lnTo>
                  <a:lnTo>
                    <a:pt x="10" y="8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C4D1FD45-009D-42F2-8CBE-B83B820C1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9838" y="2268537"/>
              <a:ext cx="812800" cy="779463"/>
            </a:xfrm>
            <a:custGeom>
              <a:avLst/>
              <a:gdLst>
                <a:gd name="T0" fmla="*/ 512 w 512"/>
                <a:gd name="T1" fmla="*/ 0 h 491"/>
                <a:gd name="T2" fmla="*/ 468 w 512"/>
                <a:gd name="T3" fmla="*/ 61 h 491"/>
                <a:gd name="T4" fmla="*/ 418 w 512"/>
                <a:gd name="T5" fmla="*/ 121 h 491"/>
                <a:gd name="T6" fmla="*/ 364 w 512"/>
                <a:gd name="T7" fmla="*/ 182 h 491"/>
                <a:gd name="T8" fmla="*/ 307 w 512"/>
                <a:gd name="T9" fmla="*/ 243 h 491"/>
                <a:gd name="T10" fmla="*/ 246 w 512"/>
                <a:gd name="T11" fmla="*/ 301 h 491"/>
                <a:gd name="T12" fmla="*/ 185 w 512"/>
                <a:gd name="T13" fmla="*/ 356 h 491"/>
                <a:gd name="T14" fmla="*/ 123 w 512"/>
                <a:gd name="T15" fmla="*/ 407 h 491"/>
                <a:gd name="T16" fmla="*/ 61 w 512"/>
                <a:gd name="T17" fmla="*/ 453 h 491"/>
                <a:gd name="T18" fmla="*/ 0 w 512"/>
                <a:gd name="T19" fmla="*/ 491 h 491"/>
                <a:gd name="T20" fmla="*/ 61 w 512"/>
                <a:gd name="T21" fmla="*/ 453 h 491"/>
                <a:gd name="T22" fmla="*/ 123 w 512"/>
                <a:gd name="T23" fmla="*/ 407 h 491"/>
                <a:gd name="T24" fmla="*/ 185 w 512"/>
                <a:gd name="T25" fmla="*/ 356 h 491"/>
                <a:gd name="T26" fmla="*/ 246 w 512"/>
                <a:gd name="T27" fmla="*/ 301 h 491"/>
                <a:gd name="T28" fmla="*/ 307 w 512"/>
                <a:gd name="T29" fmla="*/ 243 h 491"/>
                <a:gd name="T30" fmla="*/ 364 w 512"/>
                <a:gd name="T31" fmla="*/ 182 h 491"/>
                <a:gd name="T32" fmla="*/ 418 w 512"/>
                <a:gd name="T33" fmla="*/ 121 h 491"/>
                <a:gd name="T34" fmla="*/ 468 w 512"/>
                <a:gd name="T35" fmla="*/ 61 h 491"/>
                <a:gd name="T36" fmla="*/ 512 w 512"/>
                <a:gd name="T37" fmla="*/ 0 h 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2" h="491">
                  <a:moveTo>
                    <a:pt x="512" y="0"/>
                  </a:moveTo>
                  <a:lnTo>
                    <a:pt x="468" y="61"/>
                  </a:lnTo>
                  <a:lnTo>
                    <a:pt x="418" y="121"/>
                  </a:lnTo>
                  <a:lnTo>
                    <a:pt x="364" y="182"/>
                  </a:lnTo>
                  <a:lnTo>
                    <a:pt x="307" y="243"/>
                  </a:lnTo>
                  <a:lnTo>
                    <a:pt x="246" y="301"/>
                  </a:lnTo>
                  <a:lnTo>
                    <a:pt x="185" y="356"/>
                  </a:lnTo>
                  <a:lnTo>
                    <a:pt x="123" y="407"/>
                  </a:lnTo>
                  <a:lnTo>
                    <a:pt x="61" y="453"/>
                  </a:lnTo>
                  <a:lnTo>
                    <a:pt x="0" y="491"/>
                  </a:lnTo>
                  <a:lnTo>
                    <a:pt x="61" y="453"/>
                  </a:lnTo>
                  <a:lnTo>
                    <a:pt x="123" y="407"/>
                  </a:lnTo>
                  <a:lnTo>
                    <a:pt x="185" y="356"/>
                  </a:lnTo>
                  <a:lnTo>
                    <a:pt x="246" y="301"/>
                  </a:lnTo>
                  <a:lnTo>
                    <a:pt x="307" y="243"/>
                  </a:lnTo>
                  <a:lnTo>
                    <a:pt x="364" y="182"/>
                  </a:lnTo>
                  <a:lnTo>
                    <a:pt x="418" y="121"/>
                  </a:lnTo>
                  <a:lnTo>
                    <a:pt x="468" y="61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FF5E2788-C3A3-4E27-AAC3-4FD60CD3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751" y="1909135"/>
              <a:ext cx="1216026" cy="1235076"/>
            </a:xfrm>
            <a:custGeom>
              <a:avLst/>
              <a:gdLst>
                <a:gd name="T0" fmla="*/ 722 w 766"/>
                <a:gd name="T1" fmla="*/ 133 h 778"/>
                <a:gd name="T2" fmla="*/ 693 w 766"/>
                <a:gd name="T3" fmla="*/ 181 h 778"/>
                <a:gd name="T4" fmla="*/ 692 w 766"/>
                <a:gd name="T5" fmla="*/ 182 h 778"/>
                <a:gd name="T6" fmla="*/ 691 w 766"/>
                <a:gd name="T7" fmla="*/ 185 h 778"/>
                <a:gd name="T8" fmla="*/ 689 w 766"/>
                <a:gd name="T9" fmla="*/ 186 h 778"/>
                <a:gd name="T10" fmla="*/ 688 w 766"/>
                <a:gd name="T11" fmla="*/ 188 h 778"/>
                <a:gd name="T12" fmla="*/ 687 w 766"/>
                <a:gd name="T13" fmla="*/ 190 h 778"/>
                <a:gd name="T14" fmla="*/ 685 w 766"/>
                <a:gd name="T15" fmla="*/ 191 h 778"/>
                <a:gd name="T16" fmla="*/ 684 w 766"/>
                <a:gd name="T17" fmla="*/ 194 h 778"/>
                <a:gd name="T18" fmla="*/ 683 w 766"/>
                <a:gd name="T19" fmla="*/ 195 h 778"/>
                <a:gd name="T20" fmla="*/ 681 w 766"/>
                <a:gd name="T21" fmla="*/ 198 h 778"/>
                <a:gd name="T22" fmla="*/ 680 w 766"/>
                <a:gd name="T23" fmla="*/ 199 h 778"/>
                <a:gd name="T24" fmla="*/ 679 w 766"/>
                <a:gd name="T25" fmla="*/ 202 h 778"/>
                <a:gd name="T26" fmla="*/ 677 w 766"/>
                <a:gd name="T27" fmla="*/ 203 h 778"/>
                <a:gd name="T28" fmla="*/ 676 w 766"/>
                <a:gd name="T29" fmla="*/ 205 h 778"/>
                <a:gd name="T30" fmla="*/ 675 w 766"/>
                <a:gd name="T31" fmla="*/ 207 h 778"/>
                <a:gd name="T32" fmla="*/ 674 w 766"/>
                <a:gd name="T33" fmla="*/ 209 h 778"/>
                <a:gd name="T34" fmla="*/ 672 w 766"/>
                <a:gd name="T35" fmla="*/ 211 h 778"/>
                <a:gd name="T36" fmla="*/ 671 w 766"/>
                <a:gd name="T37" fmla="*/ 213 h 778"/>
                <a:gd name="T38" fmla="*/ 670 w 766"/>
                <a:gd name="T39" fmla="*/ 215 h 778"/>
                <a:gd name="T40" fmla="*/ 668 w 766"/>
                <a:gd name="T41" fmla="*/ 216 h 778"/>
                <a:gd name="T42" fmla="*/ 667 w 766"/>
                <a:gd name="T43" fmla="*/ 219 h 778"/>
                <a:gd name="T44" fmla="*/ 666 w 766"/>
                <a:gd name="T45" fmla="*/ 220 h 778"/>
                <a:gd name="T46" fmla="*/ 664 w 766"/>
                <a:gd name="T47" fmla="*/ 223 h 778"/>
                <a:gd name="T48" fmla="*/ 663 w 766"/>
                <a:gd name="T49" fmla="*/ 224 h 778"/>
                <a:gd name="T50" fmla="*/ 662 w 766"/>
                <a:gd name="T51" fmla="*/ 228 h 778"/>
                <a:gd name="T52" fmla="*/ 659 w 766"/>
                <a:gd name="T53" fmla="*/ 230 h 778"/>
                <a:gd name="T54" fmla="*/ 270 w 766"/>
                <a:gd name="T55" fmla="*/ 637 h 778"/>
                <a:gd name="T56" fmla="*/ 144 w 766"/>
                <a:gd name="T57" fmla="*/ 724 h 778"/>
                <a:gd name="T58" fmla="*/ 141 w 766"/>
                <a:gd name="T59" fmla="*/ 725 h 778"/>
                <a:gd name="T60" fmla="*/ 140 w 766"/>
                <a:gd name="T61" fmla="*/ 727 h 778"/>
                <a:gd name="T62" fmla="*/ 137 w 766"/>
                <a:gd name="T63" fmla="*/ 728 h 778"/>
                <a:gd name="T64" fmla="*/ 136 w 766"/>
                <a:gd name="T65" fmla="*/ 729 h 778"/>
                <a:gd name="T66" fmla="*/ 133 w 766"/>
                <a:gd name="T67" fmla="*/ 730 h 778"/>
                <a:gd name="T68" fmla="*/ 130 w 766"/>
                <a:gd name="T69" fmla="*/ 730 h 778"/>
                <a:gd name="T70" fmla="*/ 129 w 766"/>
                <a:gd name="T71" fmla="*/ 732 h 778"/>
                <a:gd name="T72" fmla="*/ 126 w 766"/>
                <a:gd name="T73" fmla="*/ 733 h 778"/>
                <a:gd name="T74" fmla="*/ 125 w 766"/>
                <a:gd name="T75" fmla="*/ 734 h 778"/>
                <a:gd name="T76" fmla="*/ 123 w 766"/>
                <a:gd name="T77" fmla="*/ 736 h 778"/>
                <a:gd name="T78" fmla="*/ 121 w 766"/>
                <a:gd name="T79" fmla="*/ 737 h 778"/>
                <a:gd name="T80" fmla="*/ 119 w 766"/>
                <a:gd name="T81" fmla="*/ 737 h 778"/>
                <a:gd name="T82" fmla="*/ 117 w 766"/>
                <a:gd name="T83" fmla="*/ 738 h 778"/>
                <a:gd name="T84" fmla="*/ 115 w 766"/>
                <a:gd name="T85" fmla="*/ 740 h 778"/>
                <a:gd name="T86" fmla="*/ 113 w 766"/>
                <a:gd name="T87" fmla="*/ 741 h 778"/>
                <a:gd name="T88" fmla="*/ 111 w 766"/>
                <a:gd name="T89" fmla="*/ 742 h 778"/>
                <a:gd name="T90" fmla="*/ 109 w 766"/>
                <a:gd name="T91" fmla="*/ 742 h 778"/>
                <a:gd name="T92" fmla="*/ 107 w 766"/>
                <a:gd name="T93" fmla="*/ 744 h 778"/>
                <a:gd name="T94" fmla="*/ 106 w 766"/>
                <a:gd name="T95" fmla="*/ 745 h 778"/>
                <a:gd name="T96" fmla="*/ 103 w 766"/>
                <a:gd name="T97" fmla="*/ 746 h 778"/>
                <a:gd name="T98" fmla="*/ 102 w 766"/>
                <a:gd name="T99" fmla="*/ 746 h 778"/>
                <a:gd name="T100" fmla="*/ 99 w 766"/>
                <a:gd name="T101" fmla="*/ 747 h 778"/>
                <a:gd name="T102" fmla="*/ 98 w 766"/>
                <a:gd name="T103" fmla="*/ 749 h 778"/>
                <a:gd name="T104" fmla="*/ 95 w 766"/>
                <a:gd name="T105" fmla="*/ 750 h 778"/>
                <a:gd name="T106" fmla="*/ 94 w 766"/>
                <a:gd name="T107" fmla="*/ 750 h 778"/>
                <a:gd name="T108" fmla="*/ 91 w 766"/>
                <a:gd name="T109" fmla="*/ 751 h 778"/>
                <a:gd name="T110" fmla="*/ 0 w 766"/>
                <a:gd name="T111" fmla="*/ 717 h 778"/>
                <a:gd name="T112" fmla="*/ 323 w 766"/>
                <a:gd name="T113" fmla="*/ 512 h 778"/>
                <a:gd name="T114" fmla="*/ 630 w 766"/>
                <a:gd name="T115" fmla="*/ 215 h 778"/>
                <a:gd name="T116" fmla="*/ 739 w 766"/>
                <a:gd name="T117" fmla="*/ 0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6" h="778">
                  <a:moveTo>
                    <a:pt x="739" y="0"/>
                  </a:moveTo>
                  <a:lnTo>
                    <a:pt x="751" y="10"/>
                  </a:lnTo>
                  <a:lnTo>
                    <a:pt x="759" y="17"/>
                  </a:lnTo>
                  <a:lnTo>
                    <a:pt x="766" y="24"/>
                  </a:lnTo>
                  <a:lnTo>
                    <a:pt x="766" y="25"/>
                  </a:lnTo>
                  <a:lnTo>
                    <a:pt x="766" y="25"/>
                  </a:lnTo>
                  <a:lnTo>
                    <a:pt x="757" y="58"/>
                  </a:lnTo>
                  <a:lnTo>
                    <a:pt x="742" y="93"/>
                  </a:lnTo>
                  <a:lnTo>
                    <a:pt x="722" y="133"/>
                  </a:lnTo>
                  <a:lnTo>
                    <a:pt x="696" y="175"/>
                  </a:lnTo>
                  <a:lnTo>
                    <a:pt x="696" y="175"/>
                  </a:lnTo>
                  <a:lnTo>
                    <a:pt x="696" y="177"/>
                  </a:lnTo>
                  <a:lnTo>
                    <a:pt x="694" y="178"/>
                  </a:lnTo>
                  <a:lnTo>
                    <a:pt x="694" y="178"/>
                  </a:lnTo>
                  <a:lnTo>
                    <a:pt x="693" y="179"/>
                  </a:lnTo>
                  <a:lnTo>
                    <a:pt x="693" y="179"/>
                  </a:lnTo>
                  <a:lnTo>
                    <a:pt x="693" y="181"/>
                  </a:lnTo>
                  <a:lnTo>
                    <a:pt x="693" y="181"/>
                  </a:lnTo>
                  <a:lnTo>
                    <a:pt x="693" y="181"/>
                  </a:lnTo>
                  <a:lnTo>
                    <a:pt x="693" y="181"/>
                  </a:lnTo>
                  <a:lnTo>
                    <a:pt x="693" y="181"/>
                  </a:lnTo>
                  <a:lnTo>
                    <a:pt x="692" y="181"/>
                  </a:lnTo>
                  <a:lnTo>
                    <a:pt x="692" y="182"/>
                  </a:lnTo>
                  <a:lnTo>
                    <a:pt x="692" y="182"/>
                  </a:lnTo>
                  <a:lnTo>
                    <a:pt x="692" y="182"/>
                  </a:lnTo>
                  <a:lnTo>
                    <a:pt x="692" y="182"/>
                  </a:lnTo>
                  <a:lnTo>
                    <a:pt x="692" y="182"/>
                  </a:lnTo>
                  <a:lnTo>
                    <a:pt x="692" y="182"/>
                  </a:lnTo>
                  <a:lnTo>
                    <a:pt x="692" y="183"/>
                  </a:lnTo>
                  <a:lnTo>
                    <a:pt x="692" y="183"/>
                  </a:lnTo>
                  <a:lnTo>
                    <a:pt x="691" y="183"/>
                  </a:lnTo>
                  <a:lnTo>
                    <a:pt x="691" y="183"/>
                  </a:lnTo>
                  <a:lnTo>
                    <a:pt x="691" y="183"/>
                  </a:lnTo>
                  <a:lnTo>
                    <a:pt x="691" y="183"/>
                  </a:lnTo>
                  <a:lnTo>
                    <a:pt x="691" y="185"/>
                  </a:lnTo>
                  <a:lnTo>
                    <a:pt x="691" y="185"/>
                  </a:lnTo>
                  <a:lnTo>
                    <a:pt x="691" y="185"/>
                  </a:lnTo>
                  <a:lnTo>
                    <a:pt x="691" y="185"/>
                  </a:lnTo>
                  <a:lnTo>
                    <a:pt x="691" y="185"/>
                  </a:lnTo>
                  <a:lnTo>
                    <a:pt x="691" y="185"/>
                  </a:lnTo>
                  <a:lnTo>
                    <a:pt x="689" y="185"/>
                  </a:lnTo>
                  <a:lnTo>
                    <a:pt x="689" y="186"/>
                  </a:lnTo>
                  <a:lnTo>
                    <a:pt x="689" y="186"/>
                  </a:lnTo>
                  <a:lnTo>
                    <a:pt x="689" y="186"/>
                  </a:lnTo>
                  <a:lnTo>
                    <a:pt x="689" y="186"/>
                  </a:lnTo>
                  <a:lnTo>
                    <a:pt x="689" y="186"/>
                  </a:lnTo>
                  <a:lnTo>
                    <a:pt x="689" y="186"/>
                  </a:lnTo>
                  <a:lnTo>
                    <a:pt x="689" y="187"/>
                  </a:lnTo>
                  <a:lnTo>
                    <a:pt x="689" y="187"/>
                  </a:lnTo>
                  <a:lnTo>
                    <a:pt x="689" y="187"/>
                  </a:lnTo>
                  <a:lnTo>
                    <a:pt x="688" y="187"/>
                  </a:lnTo>
                  <a:lnTo>
                    <a:pt x="688" y="187"/>
                  </a:lnTo>
                  <a:lnTo>
                    <a:pt x="688" y="187"/>
                  </a:lnTo>
                  <a:lnTo>
                    <a:pt x="688" y="188"/>
                  </a:lnTo>
                  <a:lnTo>
                    <a:pt x="688" y="188"/>
                  </a:lnTo>
                  <a:lnTo>
                    <a:pt x="688" y="188"/>
                  </a:lnTo>
                  <a:lnTo>
                    <a:pt x="688" y="188"/>
                  </a:lnTo>
                  <a:lnTo>
                    <a:pt x="688" y="188"/>
                  </a:lnTo>
                  <a:lnTo>
                    <a:pt x="688" y="188"/>
                  </a:lnTo>
                  <a:lnTo>
                    <a:pt x="688" y="188"/>
                  </a:lnTo>
                  <a:lnTo>
                    <a:pt x="687" y="190"/>
                  </a:lnTo>
                  <a:lnTo>
                    <a:pt x="687" y="190"/>
                  </a:lnTo>
                  <a:lnTo>
                    <a:pt x="687" y="190"/>
                  </a:lnTo>
                  <a:lnTo>
                    <a:pt x="687" y="190"/>
                  </a:lnTo>
                  <a:lnTo>
                    <a:pt x="687" y="190"/>
                  </a:lnTo>
                  <a:lnTo>
                    <a:pt x="687" y="190"/>
                  </a:lnTo>
                  <a:lnTo>
                    <a:pt x="687" y="191"/>
                  </a:lnTo>
                  <a:lnTo>
                    <a:pt x="687" y="191"/>
                  </a:lnTo>
                  <a:lnTo>
                    <a:pt x="687" y="191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1"/>
                  </a:lnTo>
                  <a:lnTo>
                    <a:pt x="685" y="192"/>
                  </a:lnTo>
                  <a:lnTo>
                    <a:pt x="685" y="192"/>
                  </a:lnTo>
                  <a:lnTo>
                    <a:pt x="685" y="192"/>
                  </a:lnTo>
                  <a:lnTo>
                    <a:pt x="685" y="192"/>
                  </a:lnTo>
                  <a:lnTo>
                    <a:pt x="685" y="192"/>
                  </a:lnTo>
                  <a:lnTo>
                    <a:pt x="685" y="192"/>
                  </a:lnTo>
                  <a:lnTo>
                    <a:pt x="684" y="194"/>
                  </a:lnTo>
                  <a:lnTo>
                    <a:pt x="684" y="194"/>
                  </a:lnTo>
                  <a:lnTo>
                    <a:pt x="684" y="194"/>
                  </a:lnTo>
                  <a:lnTo>
                    <a:pt x="684" y="194"/>
                  </a:lnTo>
                  <a:lnTo>
                    <a:pt x="684" y="194"/>
                  </a:lnTo>
                  <a:lnTo>
                    <a:pt x="684" y="194"/>
                  </a:lnTo>
                  <a:lnTo>
                    <a:pt x="684" y="195"/>
                  </a:lnTo>
                  <a:lnTo>
                    <a:pt x="684" y="195"/>
                  </a:lnTo>
                  <a:lnTo>
                    <a:pt x="684" y="195"/>
                  </a:lnTo>
                  <a:lnTo>
                    <a:pt x="684" y="195"/>
                  </a:lnTo>
                  <a:lnTo>
                    <a:pt x="683" y="195"/>
                  </a:lnTo>
                  <a:lnTo>
                    <a:pt x="683" y="195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3" y="196"/>
                  </a:lnTo>
                  <a:lnTo>
                    <a:pt x="681" y="198"/>
                  </a:lnTo>
                  <a:lnTo>
                    <a:pt x="681" y="198"/>
                  </a:lnTo>
                  <a:lnTo>
                    <a:pt x="681" y="198"/>
                  </a:lnTo>
                  <a:lnTo>
                    <a:pt x="681" y="198"/>
                  </a:lnTo>
                  <a:lnTo>
                    <a:pt x="681" y="198"/>
                  </a:lnTo>
                  <a:lnTo>
                    <a:pt x="681" y="198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1" y="199"/>
                  </a:lnTo>
                  <a:lnTo>
                    <a:pt x="680" y="199"/>
                  </a:lnTo>
                  <a:lnTo>
                    <a:pt x="680" y="199"/>
                  </a:lnTo>
                  <a:lnTo>
                    <a:pt x="680" y="199"/>
                  </a:lnTo>
                  <a:lnTo>
                    <a:pt x="680" y="200"/>
                  </a:lnTo>
                  <a:lnTo>
                    <a:pt x="680" y="200"/>
                  </a:lnTo>
                  <a:lnTo>
                    <a:pt x="680" y="200"/>
                  </a:lnTo>
                  <a:lnTo>
                    <a:pt x="680" y="200"/>
                  </a:lnTo>
                  <a:lnTo>
                    <a:pt x="680" y="200"/>
                  </a:lnTo>
                  <a:lnTo>
                    <a:pt x="680" y="200"/>
                  </a:lnTo>
                  <a:lnTo>
                    <a:pt x="680" y="202"/>
                  </a:lnTo>
                  <a:lnTo>
                    <a:pt x="679" y="202"/>
                  </a:lnTo>
                  <a:lnTo>
                    <a:pt x="679" y="202"/>
                  </a:lnTo>
                  <a:lnTo>
                    <a:pt x="679" y="202"/>
                  </a:lnTo>
                  <a:lnTo>
                    <a:pt x="679" y="202"/>
                  </a:lnTo>
                  <a:lnTo>
                    <a:pt x="679" y="202"/>
                  </a:lnTo>
                  <a:lnTo>
                    <a:pt x="679" y="203"/>
                  </a:lnTo>
                  <a:lnTo>
                    <a:pt x="679" y="203"/>
                  </a:lnTo>
                  <a:lnTo>
                    <a:pt x="679" y="203"/>
                  </a:lnTo>
                  <a:lnTo>
                    <a:pt x="679" y="203"/>
                  </a:lnTo>
                  <a:lnTo>
                    <a:pt x="677" y="203"/>
                  </a:lnTo>
                  <a:lnTo>
                    <a:pt x="677" y="203"/>
                  </a:lnTo>
                  <a:lnTo>
                    <a:pt x="677" y="204"/>
                  </a:lnTo>
                  <a:lnTo>
                    <a:pt x="677" y="204"/>
                  </a:lnTo>
                  <a:lnTo>
                    <a:pt x="677" y="204"/>
                  </a:lnTo>
                  <a:lnTo>
                    <a:pt x="677" y="204"/>
                  </a:lnTo>
                  <a:lnTo>
                    <a:pt x="677" y="204"/>
                  </a:lnTo>
                  <a:lnTo>
                    <a:pt x="677" y="204"/>
                  </a:lnTo>
                  <a:lnTo>
                    <a:pt x="677" y="205"/>
                  </a:lnTo>
                  <a:lnTo>
                    <a:pt x="676" y="205"/>
                  </a:lnTo>
                  <a:lnTo>
                    <a:pt x="676" y="205"/>
                  </a:lnTo>
                  <a:lnTo>
                    <a:pt x="676" y="205"/>
                  </a:lnTo>
                  <a:lnTo>
                    <a:pt x="676" y="205"/>
                  </a:lnTo>
                  <a:lnTo>
                    <a:pt x="676" y="205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6" y="207"/>
                  </a:lnTo>
                  <a:lnTo>
                    <a:pt x="675" y="207"/>
                  </a:lnTo>
                  <a:lnTo>
                    <a:pt x="675" y="207"/>
                  </a:lnTo>
                  <a:lnTo>
                    <a:pt x="675" y="207"/>
                  </a:lnTo>
                  <a:lnTo>
                    <a:pt x="675" y="208"/>
                  </a:lnTo>
                  <a:lnTo>
                    <a:pt x="675" y="208"/>
                  </a:lnTo>
                  <a:lnTo>
                    <a:pt x="675" y="208"/>
                  </a:lnTo>
                  <a:lnTo>
                    <a:pt x="675" y="208"/>
                  </a:lnTo>
                  <a:lnTo>
                    <a:pt x="675" y="208"/>
                  </a:lnTo>
                  <a:lnTo>
                    <a:pt x="675" y="208"/>
                  </a:lnTo>
                  <a:lnTo>
                    <a:pt x="674" y="209"/>
                  </a:lnTo>
                  <a:lnTo>
                    <a:pt x="674" y="209"/>
                  </a:lnTo>
                  <a:lnTo>
                    <a:pt x="674" y="209"/>
                  </a:lnTo>
                  <a:lnTo>
                    <a:pt x="674" y="209"/>
                  </a:lnTo>
                  <a:lnTo>
                    <a:pt x="674" y="209"/>
                  </a:lnTo>
                  <a:lnTo>
                    <a:pt x="674" y="209"/>
                  </a:lnTo>
                  <a:lnTo>
                    <a:pt x="674" y="211"/>
                  </a:lnTo>
                  <a:lnTo>
                    <a:pt x="674" y="211"/>
                  </a:lnTo>
                  <a:lnTo>
                    <a:pt x="674" y="211"/>
                  </a:lnTo>
                  <a:lnTo>
                    <a:pt x="672" y="211"/>
                  </a:lnTo>
                  <a:lnTo>
                    <a:pt x="672" y="211"/>
                  </a:lnTo>
                  <a:lnTo>
                    <a:pt x="672" y="211"/>
                  </a:lnTo>
                  <a:lnTo>
                    <a:pt x="672" y="212"/>
                  </a:lnTo>
                  <a:lnTo>
                    <a:pt x="672" y="212"/>
                  </a:lnTo>
                  <a:lnTo>
                    <a:pt x="672" y="212"/>
                  </a:lnTo>
                  <a:lnTo>
                    <a:pt x="672" y="212"/>
                  </a:lnTo>
                  <a:lnTo>
                    <a:pt x="672" y="212"/>
                  </a:lnTo>
                  <a:lnTo>
                    <a:pt x="672" y="212"/>
                  </a:lnTo>
                  <a:lnTo>
                    <a:pt x="671" y="213"/>
                  </a:lnTo>
                  <a:lnTo>
                    <a:pt x="671" y="213"/>
                  </a:lnTo>
                  <a:lnTo>
                    <a:pt x="671" y="213"/>
                  </a:lnTo>
                  <a:lnTo>
                    <a:pt x="671" y="213"/>
                  </a:lnTo>
                  <a:lnTo>
                    <a:pt x="671" y="213"/>
                  </a:lnTo>
                  <a:lnTo>
                    <a:pt x="671" y="213"/>
                  </a:lnTo>
                  <a:lnTo>
                    <a:pt x="671" y="215"/>
                  </a:lnTo>
                  <a:lnTo>
                    <a:pt x="671" y="215"/>
                  </a:lnTo>
                  <a:lnTo>
                    <a:pt x="671" y="215"/>
                  </a:lnTo>
                  <a:lnTo>
                    <a:pt x="670" y="215"/>
                  </a:lnTo>
                  <a:lnTo>
                    <a:pt x="670" y="215"/>
                  </a:lnTo>
                  <a:lnTo>
                    <a:pt x="670" y="215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70" y="216"/>
                  </a:lnTo>
                  <a:lnTo>
                    <a:pt x="668" y="216"/>
                  </a:lnTo>
                  <a:lnTo>
                    <a:pt x="668" y="216"/>
                  </a:lnTo>
                  <a:lnTo>
                    <a:pt x="668" y="217"/>
                  </a:lnTo>
                  <a:lnTo>
                    <a:pt x="668" y="217"/>
                  </a:lnTo>
                  <a:lnTo>
                    <a:pt x="668" y="217"/>
                  </a:lnTo>
                  <a:lnTo>
                    <a:pt x="668" y="217"/>
                  </a:lnTo>
                  <a:lnTo>
                    <a:pt x="668" y="217"/>
                  </a:lnTo>
                  <a:lnTo>
                    <a:pt x="668" y="219"/>
                  </a:lnTo>
                  <a:lnTo>
                    <a:pt x="668" y="219"/>
                  </a:lnTo>
                  <a:lnTo>
                    <a:pt x="667" y="219"/>
                  </a:lnTo>
                  <a:lnTo>
                    <a:pt x="667" y="219"/>
                  </a:lnTo>
                  <a:lnTo>
                    <a:pt x="667" y="219"/>
                  </a:lnTo>
                  <a:lnTo>
                    <a:pt x="667" y="219"/>
                  </a:lnTo>
                  <a:lnTo>
                    <a:pt x="667" y="220"/>
                  </a:lnTo>
                  <a:lnTo>
                    <a:pt x="667" y="220"/>
                  </a:lnTo>
                  <a:lnTo>
                    <a:pt x="667" y="220"/>
                  </a:lnTo>
                  <a:lnTo>
                    <a:pt x="667" y="220"/>
                  </a:lnTo>
                  <a:lnTo>
                    <a:pt x="667" y="220"/>
                  </a:lnTo>
                  <a:lnTo>
                    <a:pt x="666" y="220"/>
                  </a:lnTo>
                  <a:lnTo>
                    <a:pt x="666" y="220"/>
                  </a:lnTo>
                  <a:lnTo>
                    <a:pt x="666" y="221"/>
                  </a:lnTo>
                  <a:lnTo>
                    <a:pt x="666" y="221"/>
                  </a:lnTo>
                  <a:lnTo>
                    <a:pt x="666" y="221"/>
                  </a:lnTo>
                  <a:lnTo>
                    <a:pt x="666" y="221"/>
                  </a:lnTo>
                  <a:lnTo>
                    <a:pt x="666" y="221"/>
                  </a:lnTo>
                  <a:lnTo>
                    <a:pt x="666" y="221"/>
                  </a:lnTo>
                  <a:lnTo>
                    <a:pt x="664" y="223"/>
                  </a:lnTo>
                  <a:lnTo>
                    <a:pt x="664" y="223"/>
                  </a:lnTo>
                  <a:lnTo>
                    <a:pt x="664" y="223"/>
                  </a:lnTo>
                  <a:lnTo>
                    <a:pt x="664" y="223"/>
                  </a:lnTo>
                  <a:lnTo>
                    <a:pt x="664" y="223"/>
                  </a:lnTo>
                  <a:lnTo>
                    <a:pt x="664" y="223"/>
                  </a:lnTo>
                  <a:lnTo>
                    <a:pt x="664" y="224"/>
                  </a:lnTo>
                  <a:lnTo>
                    <a:pt x="664" y="224"/>
                  </a:lnTo>
                  <a:lnTo>
                    <a:pt x="664" y="224"/>
                  </a:lnTo>
                  <a:lnTo>
                    <a:pt x="664" y="224"/>
                  </a:lnTo>
                  <a:lnTo>
                    <a:pt x="663" y="224"/>
                  </a:lnTo>
                  <a:lnTo>
                    <a:pt x="663" y="224"/>
                  </a:lnTo>
                  <a:lnTo>
                    <a:pt x="663" y="225"/>
                  </a:lnTo>
                  <a:lnTo>
                    <a:pt x="663" y="225"/>
                  </a:lnTo>
                  <a:lnTo>
                    <a:pt x="663" y="225"/>
                  </a:lnTo>
                  <a:lnTo>
                    <a:pt x="663" y="225"/>
                  </a:lnTo>
                  <a:lnTo>
                    <a:pt x="662" y="226"/>
                  </a:lnTo>
                  <a:lnTo>
                    <a:pt x="662" y="226"/>
                  </a:lnTo>
                  <a:lnTo>
                    <a:pt x="662" y="226"/>
                  </a:lnTo>
                  <a:lnTo>
                    <a:pt x="662" y="226"/>
                  </a:lnTo>
                  <a:lnTo>
                    <a:pt x="662" y="228"/>
                  </a:lnTo>
                  <a:lnTo>
                    <a:pt x="662" y="228"/>
                  </a:lnTo>
                  <a:lnTo>
                    <a:pt x="660" y="228"/>
                  </a:lnTo>
                  <a:lnTo>
                    <a:pt x="660" y="228"/>
                  </a:lnTo>
                  <a:lnTo>
                    <a:pt x="660" y="228"/>
                  </a:lnTo>
                  <a:lnTo>
                    <a:pt x="660" y="228"/>
                  </a:lnTo>
                  <a:lnTo>
                    <a:pt x="660" y="229"/>
                  </a:lnTo>
                  <a:lnTo>
                    <a:pt x="660" y="229"/>
                  </a:lnTo>
                  <a:lnTo>
                    <a:pt x="659" y="230"/>
                  </a:lnTo>
                  <a:lnTo>
                    <a:pt x="659" y="230"/>
                  </a:lnTo>
                  <a:lnTo>
                    <a:pt x="659" y="230"/>
                  </a:lnTo>
                  <a:lnTo>
                    <a:pt x="659" y="230"/>
                  </a:lnTo>
                  <a:lnTo>
                    <a:pt x="615" y="291"/>
                  </a:lnTo>
                  <a:lnTo>
                    <a:pt x="565" y="351"/>
                  </a:lnTo>
                  <a:lnTo>
                    <a:pt x="511" y="412"/>
                  </a:lnTo>
                  <a:lnTo>
                    <a:pt x="454" y="473"/>
                  </a:lnTo>
                  <a:lnTo>
                    <a:pt x="393" y="531"/>
                  </a:lnTo>
                  <a:lnTo>
                    <a:pt x="332" y="586"/>
                  </a:lnTo>
                  <a:lnTo>
                    <a:pt x="270" y="637"/>
                  </a:lnTo>
                  <a:lnTo>
                    <a:pt x="208" y="683"/>
                  </a:lnTo>
                  <a:lnTo>
                    <a:pt x="147" y="721"/>
                  </a:lnTo>
                  <a:lnTo>
                    <a:pt x="147" y="721"/>
                  </a:lnTo>
                  <a:lnTo>
                    <a:pt x="145" y="723"/>
                  </a:lnTo>
                  <a:lnTo>
                    <a:pt x="145" y="723"/>
                  </a:lnTo>
                  <a:lnTo>
                    <a:pt x="145" y="724"/>
                  </a:lnTo>
                  <a:lnTo>
                    <a:pt x="145" y="724"/>
                  </a:lnTo>
                  <a:lnTo>
                    <a:pt x="144" y="724"/>
                  </a:lnTo>
                  <a:lnTo>
                    <a:pt x="144" y="724"/>
                  </a:lnTo>
                  <a:lnTo>
                    <a:pt x="144" y="724"/>
                  </a:lnTo>
                  <a:lnTo>
                    <a:pt x="144" y="724"/>
                  </a:lnTo>
                  <a:lnTo>
                    <a:pt x="144" y="724"/>
                  </a:lnTo>
                  <a:lnTo>
                    <a:pt x="144" y="724"/>
                  </a:lnTo>
                  <a:lnTo>
                    <a:pt x="142" y="725"/>
                  </a:lnTo>
                  <a:lnTo>
                    <a:pt x="142" y="725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1" y="725"/>
                  </a:lnTo>
                  <a:lnTo>
                    <a:pt x="140" y="725"/>
                  </a:lnTo>
                  <a:lnTo>
                    <a:pt x="140" y="727"/>
                  </a:lnTo>
                  <a:lnTo>
                    <a:pt x="140" y="727"/>
                  </a:lnTo>
                  <a:lnTo>
                    <a:pt x="140" y="727"/>
                  </a:lnTo>
                  <a:lnTo>
                    <a:pt x="140" y="727"/>
                  </a:lnTo>
                  <a:lnTo>
                    <a:pt x="140" y="727"/>
                  </a:lnTo>
                  <a:lnTo>
                    <a:pt x="138" y="727"/>
                  </a:lnTo>
                  <a:lnTo>
                    <a:pt x="138" y="727"/>
                  </a:lnTo>
                  <a:lnTo>
                    <a:pt x="138" y="727"/>
                  </a:lnTo>
                  <a:lnTo>
                    <a:pt x="138" y="727"/>
                  </a:lnTo>
                  <a:lnTo>
                    <a:pt x="138" y="727"/>
                  </a:lnTo>
                  <a:lnTo>
                    <a:pt x="138" y="727"/>
                  </a:lnTo>
                  <a:lnTo>
                    <a:pt x="137" y="728"/>
                  </a:lnTo>
                  <a:lnTo>
                    <a:pt x="137" y="728"/>
                  </a:lnTo>
                  <a:lnTo>
                    <a:pt x="137" y="728"/>
                  </a:lnTo>
                  <a:lnTo>
                    <a:pt x="137" y="728"/>
                  </a:lnTo>
                  <a:lnTo>
                    <a:pt x="137" y="728"/>
                  </a:lnTo>
                  <a:lnTo>
                    <a:pt x="137" y="728"/>
                  </a:lnTo>
                  <a:lnTo>
                    <a:pt x="136" y="728"/>
                  </a:lnTo>
                  <a:lnTo>
                    <a:pt x="136" y="728"/>
                  </a:lnTo>
                  <a:lnTo>
                    <a:pt x="136" y="728"/>
                  </a:lnTo>
                  <a:lnTo>
                    <a:pt x="136" y="728"/>
                  </a:lnTo>
                  <a:lnTo>
                    <a:pt x="136" y="729"/>
                  </a:lnTo>
                  <a:lnTo>
                    <a:pt x="136" y="729"/>
                  </a:lnTo>
                  <a:lnTo>
                    <a:pt x="134" y="729"/>
                  </a:lnTo>
                  <a:lnTo>
                    <a:pt x="134" y="729"/>
                  </a:lnTo>
                  <a:lnTo>
                    <a:pt x="134" y="729"/>
                  </a:lnTo>
                  <a:lnTo>
                    <a:pt x="134" y="729"/>
                  </a:lnTo>
                  <a:lnTo>
                    <a:pt x="134" y="729"/>
                  </a:lnTo>
                  <a:lnTo>
                    <a:pt x="134" y="729"/>
                  </a:lnTo>
                  <a:lnTo>
                    <a:pt x="133" y="729"/>
                  </a:lnTo>
                  <a:lnTo>
                    <a:pt x="133" y="729"/>
                  </a:lnTo>
                  <a:lnTo>
                    <a:pt x="133" y="730"/>
                  </a:lnTo>
                  <a:lnTo>
                    <a:pt x="133" y="730"/>
                  </a:lnTo>
                  <a:lnTo>
                    <a:pt x="133" y="730"/>
                  </a:lnTo>
                  <a:lnTo>
                    <a:pt x="132" y="730"/>
                  </a:lnTo>
                  <a:lnTo>
                    <a:pt x="132" y="730"/>
                  </a:lnTo>
                  <a:lnTo>
                    <a:pt x="132" y="730"/>
                  </a:lnTo>
                  <a:lnTo>
                    <a:pt x="132" y="730"/>
                  </a:lnTo>
                  <a:lnTo>
                    <a:pt x="132" y="730"/>
                  </a:lnTo>
                  <a:lnTo>
                    <a:pt x="132" y="730"/>
                  </a:lnTo>
                  <a:lnTo>
                    <a:pt x="130" y="730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30" y="732"/>
                  </a:lnTo>
                  <a:lnTo>
                    <a:pt x="129" y="732"/>
                  </a:lnTo>
                  <a:lnTo>
                    <a:pt x="129" y="732"/>
                  </a:lnTo>
                  <a:lnTo>
                    <a:pt x="129" y="732"/>
                  </a:lnTo>
                  <a:lnTo>
                    <a:pt x="129" y="732"/>
                  </a:lnTo>
                  <a:lnTo>
                    <a:pt x="129" y="732"/>
                  </a:lnTo>
                  <a:lnTo>
                    <a:pt x="129" y="732"/>
                  </a:lnTo>
                  <a:lnTo>
                    <a:pt x="128" y="733"/>
                  </a:lnTo>
                  <a:lnTo>
                    <a:pt x="128" y="733"/>
                  </a:lnTo>
                  <a:lnTo>
                    <a:pt x="128" y="733"/>
                  </a:lnTo>
                  <a:lnTo>
                    <a:pt x="128" y="733"/>
                  </a:lnTo>
                  <a:lnTo>
                    <a:pt x="128" y="733"/>
                  </a:lnTo>
                  <a:lnTo>
                    <a:pt x="128" y="733"/>
                  </a:lnTo>
                  <a:lnTo>
                    <a:pt x="126" y="733"/>
                  </a:lnTo>
                  <a:lnTo>
                    <a:pt x="126" y="733"/>
                  </a:lnTo>
                  <a:lnTo>
                    <a:pt x="126" y="733"/>
                  </a:lnTo>
                  <a:lnTo>
                    <a:pt x="126" y="733"/>
                  </a:lnTo>
                  <a:lnTo>
                    <a:pt x="126" y="733"/>
                  </a:lnTo>
                  <a:lnTo>
                    <a:pt x="126" y="734"/>
                  </a:lnTo>
                  <a:lnTo>
                    <a:pt x="125" y="734"/>
                  </a:lnTo>
                  <a:lnTo>
                    <a:pt x="125" y="734"/>
                  </a:lnTo>
                  <a:lnTo>
                    <a:pt x="125" y="734"/>
                  </a:lnTo>
                  <a:lnTo>
                    <a:pt x="125" y="734"/>
                  </a:lnTo>
                  <a:lnTo>
                    <a:pt x="125" y="734"/>
                  </a:lnTo>
                  <a:lnTo>
                    <a:pt x="125" y="734"/>
                  </a:lnTo>
                  <a:lnTo>
                    <a:pt x="124" y="734"/>
                  </a:lnTo>
                  <a:lnTo>
                    <a:pt x="124" y="734"/>
                  </a:lnTo>
                  <a:lnTo>
                    <a:pt x="124" y="734"/>
                  </a:lnTo>
                  <a:lnTo>
                    <a:pt x="124" y="736"/>
                  </a:lnTo>
                  <a:lnTo>
                    <a:pt x="124" y="736"/>
                  </a:lnTo>
                  <a:lnTo>
                    <a:pt x="124" y="736"/>
                  </a:lnTo>
                  <a:lnTo>
                    <a:pt x="123" y="736"/>
                  </a:lnTo>
                  <a:lnTo>
                    <a:pt x="123" y="736"/>
                  </a:lnTo>
                  <a:lnTo>
                    <a:pt x="123" y="736"/>
                  </a:lnTo>
                  <a:lnTo>
                    <a:pt x="123" y="736"/>
                  </a:lnTo>
                  <a:lnTo>
                    <a:pt x="123" y="736"/>
                  </a:lnTo>
                  <a:lnTo>
                    <a:pt x="123" y="736"/>
                  </a:lnTo>
                  <a:lnTo>
                    <a:pt x="121" y="736"/>
                  </a:lnTo>
                  <a:lnTo>
                    <a:pt x="121" y="736"/>
                  </a:lnTo>
                  <a:lnTo>
                    <a:pt x="121" y="737"/>
                  </a:lnTo>
                  <a:lnTo>
                    <a:pt x="121" y="737"/>
                  </a:lnTo>
                  <a:lnTo>
                    <a:pt x="121" y="737"/>
                  </a:lnTo>
                  <a:lnTo>
                    <a:pt x="121" y="737"/>
                  </a:lnTo>
                  <a:lnTo>
                    <a:pt x="120" y="737"/>
                  </a:lnTo>
                  <a:lnTo>
                    <a:pt x="120" y="737"/>
                  </a:lnTo>
                  <a:lnTo>
                    <a:pt x="120" y="737"/>
                  </a:lnTo>
                  <a:lnTo>
                    <a:pt x="120" y="737"/>
                  </a:lnTo>
                  <a:lnTo>
                    <a:pt x="120" y="737"/>
                  </a:lnTo>
                  <a:lnTo>
                    <a:pt x="119" y="737"/>
                  </a:lnTo>
                  <a:lnTo>
                    <a:pt x="119" y="737"/>
                  </a:lnTo>
                  <a:lnTo>
                    <a:pt x="119" y="738"/>
                  </a:lnTo>
                  <a:lnTo>
                    <a:pt x="119" y="738"/>
                  </a:lnTo>
                  <a:lnTo>
                    <a:pt x="119" y="738"/>
                  </a:lnTo>
                  <a:lnTo>
                    <a:pt x="119" y="738"/>
                  </a:lnTo>
                  <a:lnTo>
                    <a:pt x="117" y="738"/>
                  </a:lnTo>
                  <a:lnTo>
                    <a:pt x="117" y="738"/>
                  </a:lnTo>
                  <a:lnTo>
                    <a:pt x="117" y="738"/>
                  </a:lnTo>
                  <a:lnTo>
                    <a:pt x="117" y="738"/>
                  </a:lnTo>
                  <a:lnTo>
                    <a:pt x="117" y="738"/>
                  </a:lnTo>
                  <a:lnTo>
                    <a:pt x="117" y="738"/>
                  </a:lnTo>
                  <a:lnTo>
                    <a:pt x="116" y="738"/>
                  </a:lnTo>
                  <a:lnTo>
                    <a:pt x="116" y="738"/>
                  </a:lnTo>
                  <a:lnTo>
                    <a:pt x="116" y="740"/>
                  </a:lnTo>
                  <a:lnTo>
                    <a:pt x="116" y="740"/>
                  </a:lnTo>
                  <a:lnTo>
                    <a:pt x="116" y="740"/>
                  </a:lnTo>
                  <a:lnTo>
                    <a:pt x="116" y="740"/>
                  </a:lnTo>
                  <a:lnTo>
                    <a:pt x="115" y="740"/>
                  </a:lnTo>
                  <a:lnTo>
                    <a:pt x="115" y="740"/>
                  </a:lnTo>
                  <a:lnTo>
                    <a:pt x="115" y="740"/>
                  </a:lnTo>
                  <a:lnTo>
                    <a:pt x="115" y="740"/>
                  </a:lnTo>
                  <a:lnTo>
                    <a:pt x="115" y="740"/>
                  </a:lnTo>
                  <a:lnTo>
                    <a:pt x="115" y="740"/>
                  </a:lnTo>
                  <a:lnTo>
                    <a:pt x="113" y="740"/>
                  </a:lnTo>
                  <a:lnTo>
                    <a:pt x="113" y="741"/>
                  </a:lnTo>
                  <a:lnTo>
                    <a:pt x="113" y="741"/>
                  </a:lnTo>
                  <a:lnTo>
                    <a:pt x="113" y="741"/>
                  </a:lnTo>
                  <a:lnTo>
                    <a:pt x="113" y="741"/>
                  </a:lnTo>
                  <a:lnTo>
                    <a:pt x="113" y="741"/>
                  </a:lnTo>
                  <a:lnTo>
                    <a:pt x="112" y="741"/>
                  </a:lnTo>
                  <a:lnTo>
                    <a:pt x="112" y="741"/>
                  </a:lnTo>
                  <a:lnTo>
                    <a:pt x="112" y="741"/>
                  </a:lnTo>
                  <a:lnTo>
                    <a:pt x="112" y="741"/>
                  </a:lnTo>
                  <a:lnTo>
                    <a:pt x="112" y="741"/>
                  </a:lnTo>
                  <a:lnTo>
                    <a:pt x="112" y="741"/>
                  </a:lnTo>
                  <a:lnTo>
                    <a:pt x="111" y="742"/>
                  </a:lnTo>
                  <a:lnTo>
                    <a:pt x="111" y="742"/>
                  </a:lnTo>
                  <a:lnTo>
                    <a:pt x="111" y="742"/>
                  </a:lnTo>
                  <a:lnTo>
                    <a:pt x="111" y="742"/>
                  </a:lnTo>
                  <a:lnTo>
                    <a:pt x="111" y="742"/>
                  </a:lnTo>
                  <a:lnTo>
                    <a:pt x="111" y="742"/>
                  </a:lnTo>
                  <a:lnTo>
                    <a:pt x="109" y="742"/>
                  </a:lnTo>
                  <a:lnTo>
                    <a:pt x="109" y="742"/>
                  </a:lnTo>
                  <a:lnTo>
                    <a:pt x="109" y="742"/>
                  </a:lnTo>
                  <a:lnTo>
                    <a:pt x="109" y="742"/>
                  </a:lnTo>
                  <a:lnTo>
                    <a:pt x="109" y="742"/>
                  </a:lnTo>
                  <a:lnTo>
                    <a:pt x="109" y="742"/>
                  </a:lnTo>
                  <a:lnTo>
                    <a:pt x="108" y="744"/>
                  </a:lnTo>
                  <a:lnTo>
                    <a:pt x="108" y="744"/>
                  </a:lnTo>
                  <a:lnTo>
                    <a:pt x="108" y="744"/>
                  </a:lnTo>
                  <a:lnTo>
                    <a:pt x="108" y="744"/>
                  </a:lnTo>
                  <a:lnTo>
                    <a:pt x="108" y="744"/>
                  </a:lnTo>
                  <a:lnTo>
                    <a:pt x="108" y="744"/>
                  </a:lnTo>
                  <a:lnTo>
                    <a:pt x="107" y="744"/>
                  </a:lnTo>
                  <a:lnTo>
                    <a:pt x="107" y="744"/>
                  </a:lnTo>
                  <a:lnTo>
                    <a:pt x="107" y="744"/>
                  </a:lnTo>
                  <a:lnTo>
                    <a:pt x="107" y="744"/>
                  </a:lnTo>
                  <a:lnTo>
                    <a:pt x="107" y="744"/>
                  </a:lnTo>
                  <a:lnTo>
                    <a:pt x="107" y="745"/>
                  </a:lnTo>
                  <a:lnTo>
                    <a:pt x="107" y="745"/>
                  </a:lnTo>
                  <a:lnTo>
                    <a:pt x="106" y="745"/>
                  </a:lnTo>
                  <a:lnTo>
                    <a:pt x="106" y="745"/>
                  </a:lnTo>
                  <a:lnTo>
                    <a:pt x="106" y="745"/>
                  </a:lnTo>
                  <a:lnTo>
                    <a:pt x="106" y="745"/>
                  </a:lnTo>
                  <a:lnTo>
                    <a:pt x="106" y="745"/>
                  </a:lnTo>
                  <a:lnTo>
                    <a:pt x="106" y="745"/>
                  </a:lnTo>
                  <a:lnTo>
                    <a:pt x="104" y="745"/>
                  </a:lnTo>
                  <a:lnTo>
                    <a:pt x="104" y="745"/>
                  </a:lnTo>
                  <a:lnTo>
                    <a:pt x="104" y="745"/>
                  </a:lnTo>
                  <a:lnTo>
                    <a:pt x="104" y="745"/>
                  </a:lnTo>
                  <a:lnTo>
                    <a:pt x="104" y="746"/>
                  </a:lnTo>
                  <a:lnTo>
                    <a:pt x="104" y="746"/>
                  </a:lnTo>
                  <a:lnTo>
                    <a:pt x="103" y="746"/>
                  </a:lnTo>
                  <a:lnTo>
                    <a:pt x="103" y="746"/>
                  </a:lnTo>
                  <a:lnTo>
                    <a:pt x="103" y="746"/>
                  </a:lnTo>
                  <a:lnTo>
                    <a:pt x="103" y="746"/>
                  </a:lnTo>
                  <a:lnTo>
                    <a:pt x="103" y="746"/>
                  </a:lnTo>
                  <a:lnTo>
                    <a:pt x="103" y="746"/>
                  </a:lnTo>
                  <a:lnTo>
                    <a:pt x="102" y="746"/>
                  </a:lnTo>
                  <a:lnTo>
                    <a:pt x="102" y="746"/>
                  </a:lnTo>
                  <a:lnTo>
                    <a:pt x="102" y="746"/>
                  </a:lnTo>
                  <a:lnTo>
                    <a:pt x="102" y="746"/>
                  </a:lnTo>
                  <a:lnTo>
                    <a:pt x="102" y="747"/>
                  </a:lnTo>
                  <a:lnTo>
                    <a:pt x="102" y="747"/>
                  </a:lnTo>
                  <a:lnTo>
                    <a:pt x="100" y="747"/>
                  </a:lnTo>
                  <a:lnTo>
                    <a:pt x="100" y="747"/>
                  </a:lnTo>
                  <a:lnTo>
                    <a:pt x="100" y="747"/>
                  </a:lnTo>
                  <a:lnTo>
                    <a:pt x="100" y="747"/>
                  </a:lnTo>
                  <a:lnTo>
                    <a:pt x="100" y="747"/>
                  </a:lnTo>
                  <a:lnTo>
                    <a:pt x="100" y="747"/>
                  </a:lnTo>
                  <a:lnTo>
                    <a:pt x="99" y="747"/>
                  </a:lnTo>
                  <a:lnTo>
                    <a:pt x="99" y="747"/>
                  </a:lnTo>
                  <a:lnTo>
                    <a:pt x="99" y="747"/>
                  </a:lnTo>
                  <a:lnTo>
                    <a:pt x="99" y="747"/>
                  </a:lnTo>
                  <a:lnTo>
                    <a:pt x="99" y="749"/>
                  </a:lnTo>
                  <a:lnTo>
                    <a:pt x="99" y="749"/>
                  </a:lnTo>
                  <a:lnTo>
                    <a:pt x="98" y="749"/>
                  </a:lnTo>
                  <a:lnTo>
                    <a:pt x="98" y="749"/>
                  </a:lnTo>
                  <a:lnTo>
                    <a:pt x="98" y="749"/>
                  </a:lnTo>
                  <a:lnTo>
                    <a:pt x="98" y="749"/>
                  </a:lnTo>
                  <a:lnTo>
                    <a:pt x="98" y="749"/>
                  </a:lnTo>
                  <a:lnTo>
                    <a:pt x="98" y="749"/>
                  </a:lnTo>
                  <a:lnTo>
                    <a:pt x="96" y="749"/>
                  </a:lnTo>
                  <a:lnTo>
                    <a:pt x="96" y="749"/>
                  </a:lnTo>
                  <a:lnTo>
                    <a:pt x="96" y="749"/>
                  </a:lnTo>
                  <a:lnTo>
                    <a:pt x="96" y="749"/>
                  </a:lnTo>
                  <a:lnTo>
                    <a:pt x="96" y="750"/>
                  </a:lnTo>
                  <a:lnTo>
                    <a:pt x="96" y="750"/>
                  </a:lnTo>
                  <a:lnTo>
                    <a:pt x="95" y="750"/>
                  </a:lnTo>
                  <a:lnTo>
                    <a:pt x="95" y="750"/>
                  </a:lnTo>
                  <a:lnTo>
                    <a:pt x="95" y="750"/>
                  </a:lnTo>
                  <a:lnTo>
                    <a:pt x="95" y="750"/>
                  </a:lnTo>
                  <a:lnTo>
                    <a:pt x="95" y="750"/>
                  </a:lnTo>
                  <a:lnTo>
                    <a:pt x="95" y="750"/>
                  </a:lnTo>
                  <a:lnTo>
                    <a:pt x="94" y="750"/>
                  </a:lnTo>
                  <a:lnTo>
                    <a:pt x="94" y="750"/>
                  </a:lnTo>
                  <a:lnTo>
                    <a:pt x="94" y="750"/>
                  </a:lnTo>
                  <a:lnTo>
                    <a:pt x="94" y="750"/>
                  </a:lnTo>
                  <a:lnTo>
                    <a:pt x="92" y="751"/>
                  </a:lnTo>
                  <a:lnTo>
                    <a:pt x="92" y="751"/>
                  </a:lnTo>
                  <a:lnTo>
                    <a:pt x="92" y="751"/>
                  </a:lnTo>
                  <a:lnTo>
                    <a:pt x="92" y="751"/>
                  </a:lnTo>
                  <a:lnTo>
                    <a:pt x="91" y="751"/>
                  </a:lnTo>
                  <a:lnTo>
                    <a:pt x="91" y="751"/>
                  </a:lnTo>
                  <a:lnTo>
                    <a:pt x="91" y="751"/>
                  </a:lnTo>
                  <a:lnTo>
                    <a:pt x="91" y="751"/>
                  </a:lnTo>
                  <a:lnTo>
                    <a:pt x="91" y="751"/>
                  </a:lnTo>
                  <a:lnTo>
                    <a:pt x="91" y="751"/>
                  </a:lnTo>
                  <a:lnTo>
                    <a:pt x="90" y="753"/>
                  </a:lnTo>
                  <a:lnTo>
                    <a:pt x="90" y="753"/>
                  </a:lnTo>
                  <a:lnTo>
                    <a:pt x="90" y="753"/>
                  </a:lnTo>
                  <a:lnTo>
                    <a:pt x="90" y="753"/>
                  </a:lnTo>
                  <a:lnTo>
                    <a:pt x="83" y="755"/>
                  </a:lnTo>
                  <a:lnTo>
                    <a:pt x="53" y="768"/>
                  </a:lnTo>
                  <a:lnTo>
                    <a:pt x="26" y="778"/>
                  </a:lnTo>
                  <a:lnTo>
                    <a:pt x="0" y="717"/>
                  </a:lnTo>
                  <a:lnTo>
                    <a:pt x="20" y="704"/>
                  </a:lnTo>
                  <a:lnTo>
                    <a:pt x="48" y="689"/>
                  </a:lnTo>
                  <a:lnTo>
                    <a:pt x="79" y="670"/>
                  </a:lnTo>
                  <a:lnTo>
                    <a:pt x="115" y="648"/>
                  </a:lnTo>
                  <a:lnTo>
                    <a:pt x="153" y="624"/>
                  </a:lnTo>
                  <a:lnTo>
                    <a:pt x="193" y="598"/>
                  </a:lnTo>
                  <a:lnTo>
                    <a:pt x="236" y="571"/>
                  </a:lnTo>
                  <a:lnTo>
                    <a:pt x="280" y="542"/>
                  </a:lnTo>
                  <a:lnTo>
                    <a:pt x="323" y="512"/>
                  </a:lnTo>
                  <a:lnTo>
                    <a:pt x="365" y="482"/>
                  </a:lnTo>
                  <a:lnTo>
                    <a:pt x="405" y="452"/>
                  </a:lnTo>
                  <a:lnTo>
                    <a:pt x="443" y="423"/>
                  </a:lnTo>
                  <a:lnTo>
                    <a:pt x="479" y="393"/>
                  </a:lnTo>
                  <a:lnTo>
                    <a:pt x="510" y="365"/>
                  </a:lnTo>
                  <a:lnTo>
                    <a:pt x="536" y="338"/>
                  </a:lnTo>
                  <a:lnTo>
                    <a:pt x="571" y="297"/>
                  </a:lnTo>
                  <a:lnTo>
                    <a:pt x="603" y="257"/>
                  </a:lnTo>
                  <a:lnTo>
                    <a:pt x="630" y="215"/>
                  </a:lnTo>
                  <a:lnTo>
                    <a:pt x="655" y="175"/>
                  </a:lnTo>
                  <a:lnTo>
                    <a:pt x="676" y="137"/>
                  </a:lnTo>
                  <a:lnTo>
                    <a:pt x="694" y="102"/>
                  </a:lnTo>
                  <a:lnTo>
                    <a:pt x="710" y="71"/>
                  </a:lnTo>
                  <a:lnTo>
                    <a:pt x="722" y="44"/>
                  </a:lnTo>
                  <a:lnTo>
                    <a:pt x="730" y="24"/>
                  </a:lnTo>
                  <a:lnTo>
                    <a:pt x="735" y="10"/>
                  </a:lnTo>
                  <a:lnTo>
                    <a:pt x="738" y="3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E63D7368-9BF2-4BFC-9082-FC560C44BF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3300" y="3041650"/>
              <a:ext cx="44450" cy="98425"/>
            </a:xfrm>
            <a:custGeom>
              <a:avLst/>
              <a:gdLst>
                <a:gd name="T0" fmla="*/ 2 w 28"/>
                <a:gd name="T1" fmla="*/ 0 h 62"/>
                <a:gd name="T2" fmla="*/ 28 w 28"/>
                <a:gd name="T3" fmla="*/ 61 h 62"/>
                <a:gd name="T4" fmla="*/ 25 w 28"/>
                <a:gd name="T5" fmla="*/ 62 h 62"/>
                <a:gd name="T6" fmla="*/ 0 w 28"/>
                <a:gd name="T7" fmla="*/ 0 h 62"/>
                <a:gd name="T8" fmla="*/ 2 w 28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2">
                  <a:moveTo>
                    <a:pt x="2" y="0"/>
                  </a:moveTo>
                  <a:lnTo>
                    <a:pt x="28" y="61"/>
                  </a:lnTo>
                  <a:lnTo>
                    <a:pt x="25" y="62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B3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C539DD3B-D02D-41E8-A46E-17DCF3E7E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400" y="2601912"/>
              <a:ext cx="298450" cy="187325"/>
            </a:xfrm>
            <a:custGeom>
              <a:avLst/>
              <a:gdLst>
                <a:gd name="T0" fmla="*/ 19 w 188"/>
                <a:gd name="T1" fmla="*/ 0 h 118"/>
                <a:gd name="T2" fmla="*/ 150 w 188"/>
                <a:gd name="T3" fmla="*/ 52 h 118"/>
                <a:gd name="T4" fmla="*/ 188 w 188"/>
                <a:gd name="T5" fmla="*/ 112 h 118"/>
                <a:gd name="T6" fmla="*/ 145 w 188"/>
                <a:gd name="T7" fmla="*/ 118 h 118"/>
                <a:gd name="T8" fmla="*/ 0 w 188"/>
                <a:gd name="T9" fmla="*/ 39 h 118"/>
                <a:gd name="T10" fmla="*/ 19 w 188"/>
                <a:gd name="T1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118">
                  <a:moveTo>
                    <a:pt x="19" y="0"/>
                  </a:moveTo>
                  <a:lnTo>
                    <a:pt x="150" y="52"/>
                  </a:lnTo>
                  <a:lnTo>
                    <a:pt x="188" y="112"/>
                  </a:lnTo>
                  <a:lnTo>
                    <a:pt x="145" y="118"/>
                  </a:lnTo>
                  <a:lnTo>
                    <a:pt x="0" y="3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7E5F3135-DCD3-43EF-A77A-97271C47F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5788" y="2611437"/>
              <a:ext cx="153988" cy="184150"/>
            </a:xfrm>
            <a:custGeom>
              <a:avLst/>
              <a:gdLst>
                <a:gd name="T0" fmla="*/ 83 w 97"/>
                <a:gd name="T1" fmla="*/ 0 h 116"/>
                <a:gd name="T2" fmla="*/ 97 w 97"/>
                <a:gd name="T3" fmla="*/ 44 h 116"/>
                <a:gd name="T4" fmla="*/ 32 w 97"/>
                <a:gd name="T5" fmla="*/ 116 h 116"/>
                <a:gd name="T6" fmla="*/ 0 w 97"/>
                <a:gd name="T7" fmla="*/ 106 h 116"/>
                <a:gd name="T8" fmla="*/ 20 w 97"/>
                <a:gd name="T9" fmla="*/ 36 h 116"/>
                <a:gd name="T10" fmla="*/ 83 w 97"/>
                <a:gd name="T1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7" h="116">
                  <a:moveTo>
                    <a:pt x="83" y="0"/>
                  </a:moveTo>
                  <a:lnTo>
                    <a:pt x="97" y="44"/>
                  </a:lnTo>
                  <a:lnTo>
                    <a:pt x="32" y="116"/>
                  </a:lnTo>
                  <a:lnTo>
                    <a:pt x="0" y="106"/>
                  </a:lnTo>
                  <a:lnTo>
                    <a:pt x="20" y="36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BD99B946-CC48-4B32-BEB2-8BA44885A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2589" y="2771881"/>
              <a:ext cx="254000" cy="123824"/>
            </a:xfrm>
            <a:custGeom>
              <a:avLst/>
              <a:gdLst>
                <a:gd name="T0" fmla="*/ 43 w 160"/>
                <a:gd name="T1" fmla="*/ 0 h 78"/>
                <a:gd name="T2" fmla="*/ 139 w 160"/>
                <a:gd name="T3" fmla="*/ 0 h 78"/>
                <a:gd name="T4" fmla="*/ 160 w 160"/>
                <a:gd name="T5" fmla="*/ 10 h 78"/>
                <a:gd name="T6" fmla="*/ 131 w 160"/>
                <a:gd name="T7" fmla="*/ 78 h 78"/>
                <a:gd name="T8" fmla="*/ 95 w 160"/>
                <a:gd name="T9" fmla="*/ 78 h 78"/>
                <a:gd name="T10" fmla="*/ 0 w 160"/>
                <a:gd name="T11" fmla="*/ 6 h 78"/>
                <a:gd name="T12" fmla="*/ 43 w 160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78">
                  <a:moveTo>
                    <a:pt x="43" y="0"/>
                  </a:moveTo>
                  <a:lnTo>
                    <a:pt x="139" y="0"/>
                  </a:lnTo>
                  <a:lnTo>
                    <a:pt x="160" y="10"/>
                  </a:lnTo>
                  <a:lnTo>
                    <a:pt x="131" y="78"/>
                  </a:lnTo>
                  <a:lnTo>
                    <a:pt x="95" y="78"/>
                  </a:lnTo>
                  <a:lnTo>
                    <a:pt x="0" y="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B178C231-DCB3-4902-8EDA-477D197FE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0183" y="2859195"/>
              <a:ext cx="380752" cy="1408721"/>
            </a:xfrm>
            <a:custGeom>
              <a:avLst/>
              <a:gdLst>
                <a:gd name="T0" fmla="*/ 55 w 196"/>
                <a:gd name="T1" fmla="*/ 0 h 705"/>
                <a:gd name="T2" fmla="*/ 196 w 196"/>
                <a:gd name="T3" fmla="*/ 495 h 705"/>
                <a:gd name="T4" fmla="*/ 118 w 196"/>
                <a:gd name="T5" fmla="*/ 705 h 705"/>
                <a:gd name="T6" fmla="*/ 0 w 196"/>
                <a:gd name="T7" fmla="*/ 512 h 705"/>
                <a:gd name="T8" fmla="*/ 12 w 196"/>
                <a:gd name="T9" fmla="*/ 0 h 705"/>
                <a:gd name="T10" fmla="*/ 55 w 196"/>
                <a:gd name="T11" fmla="*/ 0 h 705"/>
                <a:gd name="connsiteX0" fmla="*/ 2806 w 10000"/>
                <a:gd name="connsiteY0" fmla="*/ 0 h 11467"/>
                <a:gd name="connsiteX1" fmla="*/ 10000 w 10000"/>
                <a:gd name="connsiteY1" fmla="*/ 7021 h 11467"/>
                <a:gd name="connsiteX2" fmla="*/ 6260 w 10000"/>
                <a:gd name="connsiteY2" fmla="*/ 11467 h 11467"/>
                <a:gd name="connsiteX3" fmla="*/ 0 w 10000"/>
                <a:gd name="connsiteY3" fmla="*/ 7262 h 11467"/>
                <a:gd name="connsiteX4" fmla="*/ 612 w 10000"/>
                <a:gd name="connsiteY4" fmla="*/ 0 h 11467"/>
                <a:gd name="connsiteX5" fmla="*/ 2806 w 10000"/>
                <a:gd name="connsiteY5" fmla="*/ 0 h 11467"/>
                <a:gd name="connsiteX0" fmla="*/ 2918 w 10112"/>
                <a:gd name="connsiteY0" fmla="*/ 0 h 11467"/>
                <a:gd name="connsiteX1" fmla="*/ 10112 w 10112"/>
                <a:gd name="connsiteY1" fmla="*/ 7021 h 11467"/>
                <a:gd name="connsiteX2" fmla="*/ 6372 w 10112"/>
                <a:gd name="connsiteY2" fmla="*/ 11467 h 11467"/>
                <a:gd name="connsiteX3" fmla="*/ 0 w 10112"/>
                <a:gd name="connsiteY3" fmla="*/ 8598 h 11467"/>
                <a:gd name="connsiteX4" fmla="*/ 724 w 10112"/>
                <a:gd name="connsiteY4" fmla="*/ 0 h 11467"/>
                <a:gd name="connsiteX5" fmla="*/ 2918 w 10112"/>
                <a:gd name="connsiteY5" fmla="*/ 0 h 11467"/>
                <a:gd name="connsiteX0" fmla="*/ 2918 w 10224"/>
                <a:gd name="connsiteY0" fmla="*/ 0 h 11467"/>
                <a:gd name="connsiteX1" fmla="*/ 10224 w 10224"/>
                <a:gd name="connsiteY1" fmla="*/ 8451 h 11467"/>
                <a:gd name="connsiteX2" fmla="*/ 6372 w 10224"/>
                <a:gd name="connsiteY2" fmla="*/ 11467 h 11467"/>
                <a:gd name="connsiteX3" fmla="*/ 0 w 10224"/>
                <a:gd name="connsiteY3" fmla="*/ 8598 h 11467"/>
                <a:gd name="connsiteX4" fmla="*/ 724 w 10224"/>
                <a:gd name="connsiteY4" fmla="*/ 0 h 11467"/>
                <a:gd name="connsiteX5" fmla="*/ 2918 w 10224"/>
                <a:gd name="connsiteY5" fmla="*/ 0 h 11467"/>
                <a:gd name="connsiteX0" fmla="*/ 2918 w 10224"/>
                <a:gd name="connsiteY0" fmla="*/ 0 h 12587"/>
                <a:gd name="connsiteX1" fmla="*/ 10224 w 10224"/>
                <a:gd name="connsiteY1" fmla="*/ 8451 h 12587"/>
                <a:gd name="connsiteX2" fmla="*/ 6246 w 10224"/>
                <a:gd name="connsiteY2" fmla="*/ 12587 h 12587"/>
                <a:gd name="connsiteX3" fmla="*/ 0 w 10224"/>
                <a:gd name="connsiteY3" fmla="*/ 8598 h 12587"/>
                <a:gd name="connsiteX4" fmla="*/ 724 w 10224"/>
                <a:gd name="connsiteY4" fmla="*/ 0 h 12587"/>
                <a:gd name="connsiteX5" fmla="*/ 2918 w 10224"/>
                <a:gd name="connsiteY5" fmla="*/ 0 h 12587"/>
                <a:gd name="connsiteX0" fmla="*/ 2918 w 11608"/>
                <a:gd name="connsiteY0" fmla="*/ 0 h 12587"/>
                <a:gd name="connsiteX1" fmla="*/ 11608 w 11608"/>
                <a:gd name="connsiteY1" fmla="*/ 9186 h 12587"/>
                <a:gd name="connsiteX2" fmla="*/ 6246 w 11608"/>
                <a:gd name="connsiteY2" fmla="*/ 12587 h 12587"/>
                <a:gd name="connsiteX3" fmla="*/ 0 w 11608"/>
                <a:gd name="connsiteY3" fmla="*/ 8598 h 12587"/>
                <a:gd name="connsiteX4" fmla="*/ 724 w 11608"/>
                <a:gd name="connsiteY4" fmla="*/ 0 h 12587"/>
                <a:gd name="connsiteX5" fmla="*/ 2918 w 11608"/>
                <a:gd name="connsiteY5" fmla="*/ 0 h 12587"/>
                <a:gd name="connsiteX0" fmla="*/ 3547 w 12237"/>
                <a:gd name="connsiteY0" fmla="*/ 0 h 12587"/>
                <a:gd name="connsiteX1" fmla="*/ 12237 w 12237"/>
                <a:gd name="connsiteY1" fmla="*/ 9186 h 12587"/>
                <a:gd name="connsiteX2" fmla="*/ 6875 w 12237"/>
                <a:gd name="connsiteY2" fmla="*/ 12587 h 12587"/>
                <a:gd name="connsiteX3" fmla="*/ 0 w 12237"/>
                <a:gd name="connsiteY3" fmla="*/ 9543 h 12587"/>
                <a:gd name="connsiteX4" fmla="*/ 1353 w 12237"/>
                <a:gd name="connsiteY4" fmla="*/ 0 h 12587"/>
                <a:gd name="connsiteX5" fmla="*/ 3547 w 12237"/>
                <a:gd name="connsiteY5" fmla="*/ 0 h 1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37" h="12587">
                  <a:moveTo>
                    <a:pt x="3547" y="0"/>
                  </a:moveTo>
                  <a:lnTo>
                    <a:pt x="12237" y="9186"/>
                  </a:lnTo>
                  <a:lnTo>
                    <a:pt x="6875" y="12587"/>
                  </a:lnTo>
                  <a:lnTo>
                    <a:pt x="0" y="9543"/>
                  </a:lnTo>
                  <a:cubicBezTo>
                    <a:pt x="241" y="6677"/>
                    <a:pt x="1112" y="2866"/>
                    <a:pt x="1353" y="0"/>
                  </a:cubicBezTo>
                  <a:lnTo>
                    <a:pt x="35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503E1A37-944A-4D38-A46D-629DB1A74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4087" y="621938"/>
              <a:ext cx="251552" cy="251548"/>
            </a:xfrm>
            <a:custGeom>
              <a:avLst/>
              <a:gdLst>
                <a:gd name="T0" fmla="*/ 56 w 112"/>
                <a:gd name="T1" fmla="*/ 0 h 112"/>
                <a:gd name="T2" fmla="*/ 74 w 112"/>
                <a:gd name="T3" fmla="*/ 2 h 112"/>
                <a:gd name="T4" fmla="*/ 89 w 112"/>
                <a:gd name="T5" fmla="*/ 10 h 112"/>
                <a:gd name="T6" fmla="*/ 102 w 112"/>
                <a:gd name="T7" fmla="*/ 22 h 112"/>
                <a:gd name="T8" fmla="*/ 109 w 112"/>
                <a:gd name="T9" fmla="*/ 38 h 112"/>
                <a:gd name="T10" fmla="*/ 112 w 112"/>
                <a:gd name="T11" fmla="*/ 56 h 112"/>
                <a:gd name="T12" fmla="*/ 109 w 112"/>
                <a:gd name="T13" fmla="*/ 73 h 112"/>
                <a:gd name="T14" fmla="*/ 102 w 112"/>
                <a:gd name="T15" fmla="*/ 89 h 112"/>
                <a:gd name="T16" fmla="*/ 89 w 112"/>
                <a:gd name="T17" fmla="*/ 102 h 112"/>
                <a:gd name="T18" fmla="*/ 74 w 112"/>
                <a:gd name="T19" fmla="*/ 110 h 112"/>
                <a:gd name="T20" fmla="*/ 56 w 112"/>
                <a:gd name="T21" fmla="*/ 112 h 112"/>
                <a:gd name="T22" fmla="*/ 38 w 112"/>
                <a:gd name="T23" fmla="*/ 110 h 112"/>
                <a:gd name="T24" fmla="*/ 23 w 112"/>
                <a:gd name="T25" fmla="*/ 102 h 112"/>
                <a:gd name="T26" fmla="*/ 10 w 112"/>
                <a:gd name="T27" fmla="*/ 89 h 112"/>
                <a:gd name="T28" fmla="*/ 2 w 112"/>
                <a:gd name="T29" fmla="*/ 73 h 112"/>
                <a:gd name="T30" fmla="*/ 0 w 112"/>
                <a:gd name="T31" fmla="*/ 56 h 112"/>
                <a:gd name="T32" fmla="*/ 2 w 112"/>
                <a:gd name="T33" fmla="*/ 38 h 112"/>
                <a:gd name="T34" fmla="*/ 10 w 112"/>
                <a:gd name="T35" fmla="*/ 22 h 112"/>
                <a:gd name="T36" fmla="*/ 23 w 112"/>
                <a:gd name="T37" fmla="*/ 10 h 112"/>
                <a:gd name="T38" fmla="*/ 38 w 112"/>
                <a:gd name="T39" fmla="*/ 2 h 112"/>
                <a:gd name="T40" fmla="*/ 56 w 112"/>
                <a:gd name="T4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74" y="2"/>
                  </a:lnTo>
                  <a:lnTo>
                    <a:pt x="89" y="10"/>
                  </a:lnTo>
                  <a:lnTo>
                    <a:pt x="102" y="22"/>
                  </a:lnTo>
                  <a:lnTo>
                    <a:pt x="109" y="38"/>
                  </a:lnTo>
                  <a:lnTo>
                    <a:pt x="112" y="56"/>
                  </a:lnTo>
                  <a:lnTo>
                    <a:pt x="109" y="73"/>
                  </a:lnTo>
                  <a:lnTo>
                    <a:pt x="102" y="89"/>
                  </a:lnTo>
                  <a:lnTo>
                    <a:pt x="89" y="102"/>
                  </a:lnTo>
                  <a:lnTo>
                    <a:pt x="74" y="110"/>
                  </a:lnTo>
                  <a:lnTo>
                    <a:pt x="56" y="112"/>
                  </a:lnTo>
                  <a:lnTo>
                    <a:pt x="38" y="110"/>
                  </a:lnTo>
                  <a:lnTo>
                    <a:pt x="23" y="102"/>
                  </a:lnTo>
                  <a:lnTo>
                    <a:pt x="10" y="89"/>
                  </a:lnTo>
                  <a:lnTo>
                    <a:pt x="2" y="73"/>
                  </a:lnTo>
                  <a:lnTo>
                    <a:pt x="0" y="56"/>
                  </a:lnTo>
                  <a:lnTo>
                    <a:pt x="2" y="38"/>
                  </a:lnTo>
                  <a:lnTo>
                    <a:pt x="10" y="22"/>
                  </a:lnTo>
                  <a:lnTo>
                    <a:pt x="23" y="10"/>
                  </a:lnTo>
                  <a:lnTo>
                    <a:pt x="38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C52C4E93-30FD-455B-9379-559DBB231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6505" y="621941"/>
              <a:ext cx="256041" cy="251543"/>
            </a:xfrm>
            <a:custGeom>
              <a:avLst/>
              <a:gdLst>
                <a:gd name="T0" fmla="*/ 56 w 114"/>
                <a:gd name="T1" fmla="*/ 0 h 112"/>
                <a:gd name="T2" fmla="*/ 75 w 114"/>
                <a:gd name="T3" fmla="*/ 2 h 112"/>
                <a:gd name="T4" fmla="*/ 90 w 114"/>
                <a:gd name="T5" fmla="*/ 10 h 112"/>
                <a:gd name="T6" fmla="*/ 102 w 114"/>
                <a:gd name="T7" fmla="*/ 22 h 112"/>
                <a:gd name="T8" fmla="*/ 110 w 114"/>
                <a:gd name="T9" fmla="*/ 38 h 112"/>
                <a:gd name="T10" fmla="*/ 114 w 114"/>
                <a:gd name="T11" fmla="*/ 56 h 112"/>
                <a:gd name="T12" fmla="*/ 110 w 114"/>
                <a:gd name="T13" fmla="*/ 73 h 112"/>
                <a:gd name="T14" fmla="*/ 102 w 114"/>
                <a:gd name="T15" fmla="*/ 89 h 112"/>
                <a:gd name="T16" fmla="*/ 90 w 114"/>
                <a:gd name="T17" fmla="*/ 102 h 112"/>
                <a:gd name="T18" fmla="*/ 75 w 114"/>
                <a:gd name="T19" fmla="*/ 110 h 112"/>
                <a:gd name="T20" fmla="*/ 56 w 114"/>
                <a:gd name="T21" fmla="*/ 112 h 112"/>
                <a:gd name="T22" fmla="*/ 39 w 114"/>
                <a:gd name="T23" fmla="*/ 110 h 112"/>
                <a:gd name="T24" fmla="*/ 24 w 114"/>
                <a:gd name="T25" fmla="*/ 102 h 112"/>
                <a:gd name="T26" fmla="*/ 12 w 114"/>
                <a:gd name="T27" fmla="*/ 89 h 112"/>
                <a:gd name="T28" fmla="*/ 3 w 114"/>
                <a:gd name="T29" fmla="*/ 73 h 112"/>
                <a:gd name="T30" fmla="*/ 0 w 114"/>
                <a:gd name="T31" fmla="*/ 56 h 112"/>
                <a:gd name="T32" fmla="*/ 3 w 114"/>
                <a:gd name="T33" fmla="*/ 38 h 112"/>
                <a:gd name="T34" fmla="*/ 12 w 114"/>
                <a:gd name="T35" fmla="*/ 22 h 112"/>
                <a:gd name="T36" fmla="*/ 24 w 114"/>
                <a:gd name="T37" fmla="*/ 10 h 112"/>
                <a:gd name="T38" fmla="*/ 39 w 114"/>
                <a:gd name="T39" fmla="*/ 2 h 112"/>
                <a:gd name="T40" fmla="*/ 56 w 114"/>
                <a:gd name="T4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4" h="112">
                  <a:moveTo>
                    <a:pt x="56" y="0"/>
                  </a:moveTo>
                  <a:lnTo>
                    <a:pt x="75" y="2"/>
                  </a:lnTo>
                  <a:lnTo>
                    <a:pt x="90" y="10"/>
                  </a:lnTo>
                  <a:lnTo>
                    <a:pt x="102" y="22"/>
                  </a:lnTo>
                  <a:lnTo>
                    <a:pt x="110" y="38"/>
                  </a:lnTo>
                  <a:lnTo>
                    <a:pt x="114" y="56"/>
                  </a:lnTo>
                  <a:lnTo>
                    <a:pt x="110" y="73"/>
                  </a:lnTo>
                  <a:lnTo>
                    <a:pt x="102" y="89"/>
                  </a:lnTo>
                  <a:lnTo>
                    <a:pt x="90" y="102"/>
                  </a:lnTo>
                  <a:lnTo>
                    <a:pt x="75" y="110"/>
                  </a:lnTo>
                  <a:lnTo>
                    <a:pt x="56" y="112"/>
                  </a:lnTo>
                  <a:lnTo>
                    <a:pt x="39" y="110"/>
                  </a:lnTo>
                  <a:lnTo>
                    <a:pt x="24" y="102"/>
                  </a:lnTo>
                  <a:lnTo>
                    <a:pt x="12" y="89"/>
                  </a:lnTo>
                  <a:lnTo>
                    <a:pt x="3" y="73"/>
                  </a:lnTo>
                  <a:lnTo>
                    <a:pt x="0" y="56"/>
                  </a:lnTo>
                  <a:lnTo>
                    <a:pt x="3" y="38"/>
                  </a:lnTo>
                  <a:lnTo>
                    <a:pt x="12" y="22"/>
                  </a:lnTo>
                  <a:lnTo>
                    <a:pt x="24" y="10"/>
                  </a:lnTo>
                  <a:lnTo>
                    <a:pt x="39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5DF05B4D-8CC8-4DB0-8B1B-5DDF52CEF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3412" y="621938"/>
              <a:ext cx="251552" cy="251548"/>
            </a:xfrm>
            <a:custGeom>
              <a:avLst/>
              <a:gdLst>
                <a:gd name="T0" fmla="*/ 56 w 112"/>
                <a:gd name="T1" fmla="*/ 0 h 112"/>
                <a:gd name="T2" fmla="*/ 73 w 112"/>
                <a:gd name="T3" fmla="*/ 2 h 112"/>
                <a:gd name="T4" fmla="*/ 89 w 112"/>
                <a:gd name="T5" fmla="*/ 10 h 112"/>
                <a:gd name="T6" fmla="*/ 102 w 112"/>
                <a:gd name="T7" fmla="*/ 22 h 112"/>
                <a:gd name="T8" fmla="*/ 110 w 112"/>
                <a:gd name="T9" fmla="*/ 38 h 112"/>
                <a:gd name="T10" fmla="*/ 112 w 112"/>
                <a:gd name="T11" fmla="*/ 56 h 112"/>
                <a:gd name="T12" fmla="*/ 110 w 112"/>
                <a:gd name="T13" fmla="*/ 73 h 112"/>
                <a:gd name="T14" fmla="*/ 102 w 112"/>
                <a:gd name="T15" fmla="*/ 89 h 112"/>
                <a:gd name="T16" fmla="*/ 89 w 112"/>
                <a:gd name="T17" fmla="*/ 102 h 112"/>
                <a:gd name="T18" fmla="*/ 73 w 112"/>
                <a:gd name="T19" fmla="*/ 110 h 112"/>
                <a:gd name="T20" fmla="*/ 56 w 112"/>
                <a:gd name="T21" fmla="*/ 112 h 112"/>
                <a:gd name="T22" fmla="*/ 38 w 112"/>
                <a:gd name="T23" fmla="*/ 110 h 112"/>
                <a:gd name="T24" fmla="*/ 22 w 112"/>
                <a:gd name="T25" fmla="*/ 102 h 112"/>
                <a:gd name="T26" fmla="*/ 10 w 112"/>
                <a:gd name="T27" fmla="*/ 89 h 112"/>
                <a:gd name="T28" fmla="*/ 2 w 112"/>
                <a:gd name="T29" fmla="*/ 73 h 112"/>
                <a:gd name="T30" fmla="*/ 0 w 112"/>
                <a:gd name="T31" fmla="*/ 56 h 112"/>
                <a:gd name="T32" fmla="*/ 2 w 112"/>
                <a:gd name="T33" fmla="*/ 38 h 112"/>
                <a:gd name="T34" fmla="*/ 10 w 112"/>
                <a:gd name="T35" fmla="*/ 22 h 112"/>
                <a:gd name="T36" fmla="*/ 22 w 112"/>
                <a:gd name="T37" fmla="*/ 10 h 112"/>
                <a:gd name="T38" fmla="*/ 38 w 112"/>
                <a:gd name="T39" fmla="*/ 2 h 112"/>
                <a:gd name="T40" fmla="*/ 56 w 112"/>
                <a:gd name="T41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112">
                  <a:moveTo>
                    <a:pt x="56" y="0"/>
                  </a:moveTo>
                  <a:lnTo>
                    <a:pt x="73" y="2"/>
                  </a:lnTo>
                  <a:lnTo>
                    <a:pt x="89" y="10"/>
                  </a:lnTo>
                  <a:lnTo>
                    <a:pt x="102" y="22"/>
                  </a:lnTo>
                  <a:lnTo>
                    <a:pt x="110" y="38"/>
                  </a:lnTo>
                  <a:lnTo>
                    <a:pt x="112" y="56"/>
                  </a:lnTo>
                  <a:lnTo>
                    <a:pt x="110" y="73"/>
                  </a:lnTo>
                  <a:lnTo>
                    <a:pt x="102" y="89"/>
                  </a:lnTo>
                  <a:lnTo>
                    <a:pt x="89" y="102"/>
                  </a:lnTo>
                  <a:lnTo>
                    <a:pt x="73" y="110"/>
                  </a:lnTo>
                  <a:lnTo>
                    <a:pt x="56" y="112"/>
                  </a:lnTo>
                  <a:lnTo>
                    <a:pt x="38" y="110"/>
                  </a:lnTo>
                  <a:lnTo>
                    <a:pt x="22" y="102"/>
                  </a:lnTo>
                  <a:lnTo>
                    <a:pt x="10" y="89"/>
                  </a:lnTo>
                  <a:lnTo>
                    <a:pt x="2" y="73"/>
                  </a:lnTo>
                  <a:lnTo>
                    <a:pt x="0" y="56"/>
                  </a:lnTo>
                  <a:lnTo>
                    <a:pt x="2" y="38"/>
                  </a:lnTo>
                  <a:lnTo>
                    <a:pt x="10" y="22"/>
                  </a:lnTo>
                  <a:lnTo>
                    <a:pt x="22" y="10"/>
                  </a:lnTo>
                  <a:lnTo>
                    <a:pt x="38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E3934E7-9790-4F80-911E-121EB494CAE4}"/>
              </a:ext>
            </a:extLst>
          </p:cNvPr>
          <p:cNvGrpSpPr/>
          <p:nvPr/>
        </p:nvGrpSpPr>
        <p:grpSpPr>
          <a:xfrm>
            <a:off x="4366764" y="2456573"/>
            <a:ext cx="1385259" cy="2020710"/>
            <a:chOff x="3522663" y="4763"/>
            <a:chExt cx="5135563" cy="6853238"/>
          </a:xfrm>
        </p:grpSpPr>
        <p:sp>
          <p:nvSpPr>
            <p:cNvPr id="152" name="Freeform 49">
              <a:extLst>
                <a:ext uri="{FF2B5EF4-FFF2-40B4-BE49-F238E27FC236}">
                  <a16:creationId xmlns:a16="http://schemas.microsoft.com/office/drawing/2014/main" id="{1947D614-C10E-4E80-ACA6-E15AB7E3EE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2163" y="2176463"/>
              <a:ext cx="242888" cy="350838"/>
            </a:xfrm>
            <a:custGeom>
              <a:avLst/>
              <a:gdLst>
                <a:gd name="T0" fmla="*/ 66 w 153"/>
                <a:gd name="T1" fmla="*/ 0 h 221"/>
                <a:gd name="T2" fmla="*/ 153 w 153"/>
                <a:gd name="T3" fmla="*/ 33 h 221"/>
                <a:gd name="T4" fmla="*/ 146 w 153"/>
                <a:gd name="T5" fmla="*/ 111 h 221"/>
                <a:gd name="T6" fmla="*/ 83 w 153"/>
                <a:gd name="T7" fmla="*/ 221 h 221"/>
                <a:gd name="T8" fmla="*/ 0 w 153"/>
                <a:gd name="T9" fmla="*/ 202 h 221"/>
                <a:gd name="T10" fmla="*/ 6 w 153"/>
                <a:gd name="T11" fmla="*/ 59 h 221"/>
                <a:gd name="T12" fmla="*/ 66 w 153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221">
                  <a:moveTo>
                    <a:pt x="66" y="0"/>
                  </a:moveTo>
                  <a:lnTo>
                    <a:pt x="153" y="33"/>
                  </a:lnTo>
                  <a:lnTo>
                    <a:pt x="146" y="111"/>
                  </a:lnTo>
                  <a:lnTo>
                    <a:pt x="83" y="221"/>
                  </a:lnTo>
                  <a:lnTo>
                    <a:pt x="0" y="202"/>
                  </a:lnTo>
                  <a:lnTo>
                    <a:pt x="6" y="59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F3BA8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E7175352-02DE-4AC3-B7E8-075571A104CE}"/>
                </a:ext>
              </a:extLst>
            </p:cNvPr>
            <p:cNvGrpSpPr/>
            <p:nvPr/>
          </p:nvGrpSpPr>
          <p:grpSpPr>
            <a:xfrm>
              <a:off x="6843713" y="4763"/>
              <a:ext cx="1814513" cy="2798763"/>
              <a:chOff x="6843713" y="4763"/>
              <a:chExt cx="1814513" cy="2798763"/>
            </a:xfrm>
          </p:grpSpPr>
          <p:sp>
            <p:nvSpPr>
              <p:cNvPr id="187" name="Freeform 50">
                <a:extLst>
                  <a:ext uri="{FF2B5EF4-FFF2-40B4-BE49-F238E27FC236}">
                    <a16:creationId xmlns:a16="http://schemas.microsoft.com/office/drawing/2014/main" id="{07BD015D-7FD7-4101-8B88-458F7BC0F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3713" y="4763"/>
                <a:ext cx="1814513" cy="1811338"/>
              </a:xfrm>
              <a:custGeom>
                <a:avLst/>
                <a:gdLst>
                  <a:gd name="T0" fmla="*/ 579 w 1143"/>
                  <a:gd name="T1" fmla="*/ 0 h 1141"/>
                  <a:gd name="T2" fmla="*/ 639 w 1143"/>
                  <a:gd name="T3" fmla="*/ 4 h 1141"/>
                  <a:gd name="T4" fmla="*/ 699 w 1143"/>
                  <a:gd name="T5" fmla="*/ 14 h 1141"/>
                  <a:gd name="T6" fmla="*/ 759 w 1143"/>
                  <a:gd name="T7" fmla="*/ 31 h 1141"/>
                  <a:gd name="T8" fmla="*/ 817 w 1143"/>
                  <a:gd name="T9" fmla="*/ 55 h 1141"/>
                  <a:gd name="T10" fmla="*/ 871 w 1143"/>
                  <a:gd name="T11" fmla="*/ 83 h 1141"/>
                  <a:gd name="T12" fmla="*/ 920 w 1143"/>
                  <a:gd name="T13" fmla="*/ 117 h 1141"/>
                  <a:gd name="T14" fmla="*/ 965 w 1143"/>
                  <a:gd name="T15" fmla="*/ 157 h 1141"/>
                  <a:gd name="T16" fmla="*/ 1005 w 1143"/>
                  <a:gd name="T17" fmla="*/ 199 h 1141"/>
                  <a:gd name="T18" fmla="*/ 1041 w 1143"/>
                  <a:gd name="T19" fmla="*/ 246 h 1141"/>
                  <a:gd name="T20" fmla="*/ 1072 w 1143"/>
                  <a:gd name="T21" fmla="*/ 296 h 1141"/>
                  <a:gd name="T22" fmla="*/ 1097 w 1143"/>
                  <a:gd name="T23" fmla="*/ 348 h 1141"/>
                  <a:gd name="T24" fmla="*/ 1118 w 1143"/>
                  <a:gd name="T25" fmla="*/ 403 h 1141"/>
                  <a:gd name="T26" fmla="*/ 1132 w 1143"/>
                  <a:gd name="T27" fmla="*/ 461 h 1141"/>
                  <a:gd name="T28" fmla="*/ 1140 w 1143"/>
                  <a:gd name="T29" fmla="*/ 518 h 1141"/>
                  <a:gd name="T30" fmla="*/ 1143 w 1143"/>
                  <a:gd name="T31" fmla="*/ 577 h 1141"/>
                  <a:gd name="T32" fmla="*/ 1139 w 1143"/>
                  <a:gd name="T33" fmla="*/ 637 h 1141"/>
                  <a:gd name="T34" fmla="*/ 1128 w 1143"/>
                  <a:gd name="T35" fmla="*/ 698 h 1141"/>
                  <a:gd name="T36" fmla="*/ 1111 w 1143"/>
                  <a:gd name="T37" fmla="*/ 758 h 1141"/>
                  <a:gd name="T38" fmla="*/ 1088 w 1143"/>
                  <a:gd name="T39" fmla="*/ 815 h 1141"/>
                  <a:gd name="T40" fmla="*/ 1058 w 1143"/>
                  <a:gd name="T41" fmla="*/ 869 h 1141"/>
                  <a:gd name="T42" fmla="*/ 1024 w 1143"/>
                  <a:gd name="T43" fmla="*/ 919 h 1141"/>
                  <a:gd name="T44" fmla="*/ 986 w 1143"/>
                  <a:gd name="T45" fmla="*/ 963 h 1141"/>
                  <a:gd name="T46" fmla="*/ 943 w 1143"/>
                  <a:gd name="T47" fmla="*/ 1004 h 1141"/>
                  <a:gd name="T48" fmla="*/ 897 w 1143"/>
                  <a:gd name="T49" fmla="*/ 1041 h 1141"/>
                  <a:gd name="T50" fmla="*/ 847 w 1143"/>
                  <a:gd name="T51" fmla="*/ 1071 h 1141"/>
                  <a:gd name="T52" fmla="*/ 795 w 1143"/>
                  <a:gd name="T53" fmla="*/ 1097 h 1141"/>
                  <a:gd name="T54" fmla="*/ 740 w 1143"/>
                  <a:gd name="T55" fmla="*/ 1117 h 1141"/>
                  <a:gd name="T56" fmla="*/ 682 w 1143"/>
                  <a:gd name="T57" fmla="*/ 1131 h 1141"/>
                  <a:gd name="T58" fmla="*/ 625 w 1143"/>
                  <a:gd name="T59" fmla="*/ 1139 h 1141"/>
                  <a:gd name="T60" fmla="*/ 564 w 1143"/>
                  <a:gd name="T61" fmla="*/ 1141 h 1141"/>
                  <a:gd name="T62" fmla="*/ 504 w 1143"/>
                  <a:gd name="T63" fmla="*/ 1138 h 1141"/>
                  <a:gd name="T64" fmla="*/ 444 w 1143"/>
                  <a:gd name="T65" fmla="*/ 1127 h 1141"/>
                  <a:gd name="T66" fmla="*/ 385 w 1143"/>
                  <a:gd name="T67" fmla="*/ 1110 h 1141"/>
                  <a:gd name="T68" fmla="*/ 328 w 1143"/>
                  <a:gd name="T69" fmla="*/ 1086 h 1141"/>
                  <a:gd name="T70" fmla="*/ 274 w 1143"/>
                  <a:gd name="T71" fmla="*/ 1058 h 1141"/>
                  <a:gd name="T72" fmla="*/ 224 w 1143"/>
                  <a:gd name="T73" fmla="*/ 1024 h 1141"/>
                  <a:gd name="T74" fmla="*/ 178 w 1143"/>
                  <a:gd name="T75" fmla="*/ 984 h 1141"/>
                  <a:gd name="T76" fmla="*/ 138 w 1143"/>
                  <a:gd name="T77" fmla="*/ 942 h 1141"/>
                  <a:gd name="T78" fmla="*/ 102 w 1143"/>
                  <a:gd name="T79" fmla="*/ 895 h 1141"/>
                  <a:gd name="T80" fmla="*/ 71 w 1143"/>
                  <a:gd name="T81" fmla="*/ 846 h 1141"/>
                  <a:gd name="T82" fmla="*/ 46 w 1143"/>
                  <a:gd name="T83" fmla="*/ 793 h 1141"/>
                  <a:gd name="T84" fmla="*/ 27 w 1143"/>
                  <a:gd name="T85" fmla="*/ 738 h 1141"/>
                  <a:gd name="T86" fmla="*/ 12 w 1143"/>
                  <a:gd name="T87" fmla="*/ 681 h 1141"/>
                  <a:gd name="T88" fmla="*/ 3 w 1143"/>
                  <a:gd name="T89" fmla="*/ 623 h 1141"/>
                  <a:gd name="T90" fmla="*/ 0 w 1143"/>
                  <a:gd name="T91" fmla="*/ 563 h 1141"/>
                  <a:gd name="T92" fmla="*/ 4 w 1143"/>
                  <a:gd name="T93" fmla="*/ 504 h 1141"/>
                  <a:gd name="T94" fmla="*/ 15 w 1143"/>
                  <a:gd name="T95" fmla="*/ 444 h 1141"/>
                  <a:gd name="T96" fmla="*/ 33 w 1143"/>
                  <a:gd name="T97" fmla="*/ 383 h 1141"/>
                  <a:gd name="T98" fmla="*/ 57 w 1143"/>
                  <a:gd name="T99" fmla="*/ 326 h 1141"/>
                  <a:gd name="T100" fmla="*/ 85 w 1143"/>
                  <a:gd name="T101" fmla="*/ 272 h 1141"/>
                  <a:gd name="T102" fmla="*/ 119 w 1143"/>
                  <a:gd name="T103" fmla="*/ 222 h 1141"/>
                  <a:gd name="T104" fmla="*/ 157 w 1143"/>
                  <a:gd name="T105" fmla="*/ 176 h 1141"/>
                  <a:gd name="T106" fmla="*/ 201 w 1143"/>
                  <a:gd name="T107" fmla="*/ 137 h 1141"/>
                  <a:gd name="T108" fmla="*/ 248 w 1143"/>
                  <a:gd name="T109" fmla="*/ 100 h 1141"/>
                  <a:gd name="T110" fmla="*/ 297 w 1143"/>
                  <a:gd name="T111" fmla="*/ 70 h 1141"/>
                  <a:gd name="T112" fmla="*/ 350 w 1143"/>
                  <a:gd name="T113" fmla="*/ 44 h 1141"/>
                  <a:gd name="T114" fmla="*/ 405 w 1143"/>
                  <a:gd name="T115" fmla="*/ 24 h 1141"/>
                  <a:gd name="T116" fmla="*/ 461 w 1143"/>
                  <a:gd name="T117" fmla="*/ 10 h 1141"/>
                  <a:gd name="T118" fmla="*/ 520 w 1143"/>
                  <a:gd name="T119" fmla="*/ 2 h 1141"/>
                  <a:gd name="T120" fmla="*/ 579 w 1143"/>
                  <a:gd name="T121" fmla="*/ 0 h 1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43" h="1141">
                    <a:moveTo>
                      <a:pt x="579" y="0"/>
                    </a:moveTo>
                    <a:lnTo>
                      <a:pt x="639" y="4"/>
                    </a:lnTo>
                    <a:lnTo>
                      <a:pt x="699" y="14"/>
                    </a:lnTo>
                    <a:lnTo>
                      <a:pt x="759" y="31"/>
                    </a:lnTo>
                    <a:lnTo>
                      <a:pt x="817" y="55"/>
                    </a:lnTo>
                    <a:lnTo>
                      <a:pt x="871" y="83"/>
                    </a:lnTo>
                    <a:lnTo>
                      <a:pt x="920" y="117"/>
                    </a:lnTo>
                    <a:lnTo>
                      <a:pt x="965" y="157"/>
                    </a:lnTo>
                    <a:lnTo>
                      <a:pt x="1005" y="199"/>
                    </a:lnTo>
                    <a:lnTo>
                      <a:pt x="1041" y="246"/>
                    </a:lnTo>
                    <a:lnTo>
                      <a:pt x="1072" y="296"/>
                    </a:lnTo>
                    <a:lnTo>
                      <a:pt x="1097" y="348"/>
                    </a:lnTo>
                    <a:lnTo>
                      <a:pt x="1118" y="403"/>
                    </a:lnTo>
                    <a:lnTo>
                      <a:pt x="1132" y="461"/>
                    </a:lnTo>
                    <a:lnTo>
                      <a:pt x="1140" y="518"/>
                    </a:lnTo>
                    <a:lnTo>
                      <a:pt x="1143" y="577"/>
                    </a:lnTo>
                    <a:lnTo>
                      <a:pt x="1139" y="637"/>
                    </a:lnTo>
                    <a:lnTo>
                      <a:pt x="1128" y="698"/>
                    </a:lnTo>
                    <a:lnTo>
                      <a:pt x="1111" y="758"/>
                    </a:lnTo>
                    <a:lnTo>
                      <a:pt x="1088" y="815"/>
                    </a:lnTo>
                    <a:lnTo>
                      <a:pt x="1058" y="869"/>
                    </a:lnTo>
                    <a:lnTo>
                      <a:pt x="1024" y="919"/>
                    </a:lnTo>
                    <a:lnTo>
                      <a:pt x="986" y="963"/>
                    </a:lnTo>
                    <a:lnTo>
                      <a:pt x="943" y="1004"/>
                    </a:lnTo>
                    <a:lnTo>
                      <a:pt x="897" y="1041"/>
                    </a:lnTo>
                    <a:lnTo>
                      <a:pt x="847" y="1071"/>
                    </a:lnTo>
                    <a:lnTo>
                      <a:pt x="795" y="1097"/>
                    </a:lnTo>
                    <a:lnTo>
                      <a:pt x="740" y="1117"/>
                    </a:lnTo>
                    <a:lnTo>
                      <a:pt x="682" y="1131"/>
                    </a:lnTo>
                    <a:lnTo>
                      <a:pt x="625" y="1139"/>
                    </a:lnTo>
                    <a:lnTo>
                      <a:pt x="564" y="1141"/>
                    </a:lnTo>
                    <a:lnTo>
                      <a:pt x="504" y="1138"/>
                    </a:lnTo>
                    <a:lnTo>
                      <a:pt x="444" y="1127"/>
                    </a:lnTo>
                    <a:lnTo>
                      <a:pt x="385" y="1110"/>
                    </a:lnTo>
                    <a:lnTo>
                      <a:pt x="328" y="1086"/>
                    </a:lnTo>
                    <a:lnTo>
                      <a:pt x="274" y="1058"/>
                    </a:lnTo>
                    <a:lnTo>
                      <a:pt x="224" y="1024"/>
                    </a:lnTo>
                    <a:lnTo>
                      <a:pt x="178" y="984"/>
                    </a:lnTo>
                    <a:lnTo>
                      <a:pt x="138" y="942"/>
                    </a:lnTo>
                    <a:lnTo>
                      <a:pt x="102" y="895"/>
                    </a:lnTo>
                    <a:lnTo>
                      <a:pt x="71" y="846"/>
                    </a:lnTo>
                    <a:lnTo>
                      <a:pt x="46" y="793"/>
                    </a:lnTo>
                    <a:lnTo>
                      <a:pt x="27" y="738"/>
                    </a:lnTo>
                    <a:lnTo>
                      <a:pt x="12" y="681"/>
                    </a:lnTo>
                    <a:lnTo>
                      <a:pt x="3" y="623"/>
                    </a:lnTo>
                    <a:lnTo>
                      <a:pt x="0" y="563"/>
                    </a:lnTo>
                    <a:lnTo>
                      <a:pt x="4" y="504"/>
                    </a:lnTo>
                    <a:lnTo>
                      <a:pt x="15" y="444"/>
                    </a:lnTo>
                    <a:lnTo>
                      <a:pt x="33" y="383"/>
                    </a:lnTo>
                    <a:lnTo>
                      <a:pt x="57" y="326"/>
                    </a:lnTo>
                    <a:lnTo>
                      <a:pt x="85" y="272"/>
                    </a:lnTo>
                    <a:lnTo>
                      <a:pt x="119" y="222"/>
                    </a:lnTo>
                    <a:lnTo>
                      <a:pt x="157" y="176"/>
                    </a:lnTo>
                    <a:lnTo>
                      <a:pt x="201" y="137"/>
                    </a:lnTo>
                    <a:lnTo>
                      <a:pt x="248" y="100"/>
                    </a:lnTo>
                    <a:lnTo>
                      <a:pt x="297" y="70"/>
                    </a:lnTo>
                    <a:lnTo>
                      <a:pt x="350" y="44"/>
                    </a:lnTo>
                    <a:lnTo>
                      <a:pt x="405" y="24"/>
                    </a:lnTo>
                    <a:lnTo>
                      <a:pt x="461" y="10"/>
                    </a:lnTo>
                    <a:lnTo>
                      <a:pt x="520" y="2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8" name="Freeform 51">
                <a:extLst>
                  <a:ext uri="{FF2B5EF4-FFF2-40B4-BE49-F238E27FC236}">
                    <a16:creationId xmlns:a16="http://schemas.microsoft.com/office/drawing/2014/main" id="{A28D2083-A125-4EE1-9D06-D0AB600D16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0145" y="218147"/>
                <a:ext cx="1383235" cy="1386157"/>
              </a:xfrm>
              <a:custGeom>
                <a:avLst/>
                <a:gdLst>
                  <a:gd name="T0" fmla="*/ 468 w 946"/>
                  <a:gd name="T1" fmla="*/ 0 h 948"/>
                  <a:gd name="T2" fmla="*/ 522 w 946"/>
                  <a:gd name="T3" fmla="*/ 2 h 948"/>
                  <a:gd name="T4" fmla="*/ 575 w 946"/>
                  <a:gd name="T5" fmla="*/ 11 h 948"/>
                  <a:gd name="T6" fmla="*/ 628 w 946"/>
                  <a:gd name="T7" fmla="*/ 26 h 948"/>
                  <a:gd name="T8" fmla="*/ 679 w 946"/>
                  <a:gd name="T9" fmla="*/ 47 h 948"/>
                  <a:gd name="T10" fmla="*/ 726 w 946"/>
                  <a:gd name="T11" fmla="*/ 73 h 948"/>
                  <a:gd name="T12" fmla="*/ 770 w 946"/>
                  <a:gd name="T13" fmla="*/ 104 h 948"/>
                  <a:gd name="T14" fmla="*/ 808 w 946"/>
                  <a:gd name="T15" fmla="*/ 140 h 948"/>
                  <a:gd name="T16" fmla="*/ 844 w 946"/>
                  <a:gd name="T17" fmla="*/ 179 h 948"/>
                  <a:gd name="T18" fmla="*/ 874 w 946"/>
                  <a:gd name="T19" fmla="*/ 221 h 948"/>
                  <a:gd name="T20" fmla="*/ 899 w 946"/>
                  <a:gd name="T21" fmla="*/ 267 h 948"/>
                  <a:gd name="T22" fmla="*/ 918 w 946"/>
                  <a:gd name="T23" fmla="*/ 315 h 948"/>
                  <a:gd name="T24" fmla="*/ 934 w 946"/>
                  <a:gd name="T25" fmla="*/ 365 h 948"/>
                  <a:gd name="T26" fmla="*/ 943 w 946"/>
                  <a:gd name="T27" fmla="*/ 416 h 948"/>
                  <a:gd name="T28" fmla="*/ 946 w 946"/>
                  <a:gd name="T29" fmla="*/ 468 h 948"/>
                  <a:gd name="T30" fmla="*/ 944 w 946"/>
                  <a:gd name="T31" fmla="*/ 522 h 948"/>
                  <a:gd name="T32" fmla="*/ 935 w 946"/>
                  <a:gd name="T33" fmla="*/ 576 h 948"/>
                  <a:gd name="T34" fmla="*/ 919 w 946"/>
                  <a:gd name="T35" fmla="*/ 629 h 948"/>
                  <a:gd name="T36" fmla="*/ 899 w 946"/>
                  <a:gd name="T37" fmla="*/ 680 h 948"/>
                  <a:gd name="T38" fmla="*/ 872 w 946"/>
                  <a:gd name="T39" fmla="*/ 728 h 948"/>
                  <a:gd name="T40" fmla="*/ 841 w 946"/>
                  <a:gd name="T41" fmla="*/ 771 h 948"/>
                  <a:gd name="T42" fmla="*/ 806 w 946"/>
                  <a:gd name="T43" fmla="*/ 810 h 948"/>
                  <a:gd name="T44" fmla="*/ 768 w 946"/>
                  <a:gd name="T45" fmla="*/ 844 h 948"/>
                  <a:gd name="T46" fmla="*/ 724 w 946"/>
                  <a:gd name="T47" fmla="*/ 874 h 948"/>
                  <a:gd name="T48" fmla="*/ 679 w 946"/>
                  <a:gd name="T49" fmla="*/ 899 h 948"/>
                  <a:gd name="T50" fmla="*/ 632 w 946"/>
                  <a:gd name="T51" fmla="*/ 920 h 948"/>
                  <a:gd name="T52" fmla="*/ 582 w 946"/>
                  <a:gd name="T53" fmla="*/ 934 h 948"/>
                  <a:gd name="T54" fmla="*/ 530 w 946"/>
                  <a:gd name="T55" fmla="*/ 944 h 948"/>
                  <a:gd name="T56" fmla="*/ 477 w 946"/>
                  <a:gd name="T57" fmla="*/ 948 h 948"/>
                  <a:gd name="T58" fmla="*/ 424 w 946"/>
                  <a:gd name="T59" fmla="*/ 945 h 948"/>
                  <a:gd name="T60" fmla="*/ 371 w 946"/>
                  <a:gd name="T61" fmla="*/ 936 h 948"/>
                  <a:gd name="T62" fmla="*/ 318 w 946"/>
                  <a:gd name="T63" fmla="*/ 921 h 948"/>
                  <a:gd name="T64" fmla="*/ 266 w 946"/>
                  <a:gd name="T65" fmla="*/ 900 h 948"/>
                  <a:gd name="T66" fmla="*/ 219 w 946"/>
                  <a:gd name="T67" fmla="*/ 873 h 948"/>
                  <a:gd name="T68" fmla="*/ 176 w 946"/>
                  <a:gd name="T69" fmla="*/ 843 h 948"/>
                  <a:gd name="T70" fmla="*/ 137 w 946"/>
                  <a:gd name="T71" fmla="*/ 807 h 948"/>
                  <a:gd name="T72" fmla="*/ 102 w 946"/>
                  <a:gd name="T73" fmla="*/ 768 h 948"/>
                  <a:gd name="T74" fmla="*/ 72 w 946"/>
                  <a:gd name="T75" fmla="*/ 725 h 948"/>
                  <a:gd name="T76" fmla="*/ 47 w 946"/>
                  <a:gd name="T77" fmla="*/ 680 h 948"/>
                  <a:gd name="T78" fmla="*/ 27 w 946"/>
                  <a:gd name="T79" fmla="*/ 632 h 948"/>
                  <a:gd name="T80" fmla="*/ 11 w 946"/>
                  <a:gd name="T81" fmla="*/ 582 h 948"/>
                  <a:gd name="T82" fmla="*/ 2 w 946"/>
                  <a:gd name="T83" fmla="*/ 531 h 948"/>
                  <a:gd name="T84" fmla="*/ 0 w 946"/>
                  <a:gd name="T85" fmla="*/ 479 h 948"/>
                  <a:gd name="T86" fmla="*/ 2 w 946"/>
                  <a:gd name="T87" fmla="*/ 425 h 948"/>
                  <a:gd name="T88" fmla="*/ 10 w 946"/>
                  <a:gd name="T89" fmla="*/ 371 h 948"/>
                  <a:gd name="T90" fmla="*/ 26 w 946"/>
                  <a:gd name="T91" fmla="*/ 318 h 948"/>
                  <a:gd name="T92" fmla="*/ 47 w 946"/>
                  <a:gd name="T93" fmla="*/ 267 h 948"/>
                  <a:gd name="T94" fmla="*/ 73 w 946"/>
                  <a:gd name="T95" fmla="*/ 220 h 948"/>
                  <a:gd name="T96" fmla="*/ 104 w 946"/>
                  <a:gd name="T97" fmla="*/ 176 h 948"/>
                  <a:gd name="T98" fmla="*/ 140 w 946"/>
                  <a:gd name="T99" fmla="*/ 137 h 948"/>
                  <a:gd name="T100" fmla="*/ 179 w 946"/>
                  <a:gd name="T101" fmla="*/ 103 h 948"/>
                  <a:gd name="T102" fmla="*/ 221 w 946"/>
                  <a:gd name="T103" fmla="*/ 73 h 948"/>
                  <a:gd name="T104" fmla="*/ 266 w 946"/>
                  <a:gd name="T105" fmla="*/ 47 h 948"/>
                  <a:gd name="T106" fmla="*/ 314 w 946"/>
                  <a:gd name="T107" fmla="*/ 27 h 948"/>
                  <a:gd name="T108" fmla="*/ 365 w 946"/>
                  <a:gd name="T109" fmla="*/ 13 h 948"/>
                  <a:gd name="T110" fmla="*/ 416 w 946"/>
                  <a:gd name="T111" fmla="*/ 3 h 948"/>
                  <a:gd name="T112" fmla="*/ 468 w 946"/>
                  <a:gd name="T113" fmla="*/ 0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46" h="948">
                    <a:moveTo>
                      <a:pt x="468" y="0"/>
                    </a:moveTo>
                    <a:lnTo>
                      <a:pt x="522" y="2"/>
                    </a:lnTo>
                    <a:lnTo>
                      <a:pt x="575" y="11"/>
                    </a:lnTo>
                    <a:lnTo>
                      <a:pt x="628" y="26"/>
                    </a:lnTo>
                    <a:lnTo>
                      <a:pt x="679" y="47"/>
                    </a:lnTo>
                    <a:lnTo>
                      <a:pt x="726" y="73"/>
                    </a:lnTo>
                    <a:lnTo>
                      <a:pt x="770" y="104"/>
                    </a:lnTo>
                    <a:lnTo>
                      <a:pt x="808" y="140"/>
                    </a:lnTo>
                    <a:lnTo>
                      <a:pt x="844" y="179"/>
                    </a:lnTo>
                    <a:lnTo>
                      <a:pt x="874" y="221"/>
                    </a:lnTo>
                    <a:lnTo>
                      <a:pt x="899" y="267"/>
                    </a:lnTo>
                    <a:lnTo>
                      <a:pt x="918" y="315"/>
                    </a:lnTo>
                    <a:lnTo>
                      <a:pt x="934" y="365"/>
                    </a:lnTo>
                    <a:lnTo>
                      <a:pt x="943" y="416"/>
                    </a:lnTo>
                    <a:lnTo>
                      <a:pt x="946" y="468"/>
                    </a:lnTo>
                    <a:lnTo>
                      <a:pt x="944" y="522"/>
                    </a:lnTo>
                    <a:lnTo>
                      <a:pt x="935" y="576"/>
                    </a:lnTo>
                    <a:lnTo>
                      <a:pt x="919" y="629"/>
                    </a:lnTo>
                    <a:lnTo>
                      <a:pt x="899" y="680"/>
                    </a:lnTo>
                    <a:lnTo>
                      <a:pt x="872" y="728"/>
                    </a:lnTo>
                    <a:lnTo>
                      <a:pt x="841" y="771"/>
                    </a:lnTo>
                    <a:lnTo>
                      <a:pt x="806" y="810"/>
                    </a:lnTo>
                    <a:lnTo>
                      <a:pt x="768" y="844"/>
                    </a:lnTo>
                    <a:lnTo>
                      <a:pt x="724" y="874"/>
                    </a:lnTo>
                    <a:lnTo>
                      <a:pt x="679" y="899"/>
                    </a:lnTo>
                    <a:lnTo>
                      <a:pt x="632" y="920"/>
                    </a:lnTo>
                    <a:lnTo>
                      <a:pt x="582" y="934"/>
                    </a:lnTo>
                    <a:lnTo>
                      <a:pt x="530" y="944"/>
                    </a:lnTo>
                    <a:lnTo>
                      <a:pt x="477" y="948"/>
                    </a:lnTo>
                    <a:lnTo>
                      <a:pt x="424" y="945"/>
                    </a:lnTo>
                    <a:lnTo>
                      <a:pt x="371" y="936"/>
                    </a:lnTo>
                    <a:lnTo>
                      <a:pt x="318" y="921"/>
                    </a:lnTo>
                    <a:lnTo>
                      <a:pt x="266" y="900"/>
                    </a:lnTo>
                    <a:lnTo>
                      <a:pt x="219" y="873"/>
                    </a:lnTo>
                    <a:lnTo>
                      <a:pt x="176" y="843"/>
                    </a:lnTo>
                    <a:lnTo>
                      <a:pt x="137" y="807"/>
                    </a:lnTo>
                    <a:lnTo>
                      <a:pt x="102" y="768"/>
                    </a:lnTo>
                    <a:lnTo>
                      <a:pt x="72" y="725"/>
                    </a:lnTo>
                    <a:lnTo>
                      <a:pt x="47" y="680"/>
                    </a:lnTo>
                    <a:lnTo>
                      <a:pt x="27" y="632"/>
                    </a:lnTo>
                    <a:lnTo>
                      <a:pt x="11" y="582"/>
                    </a:lnTo>
                    <a:lnTo>
                      <a:pt x="2" y="531"/>
                    </a:lnTo>
                    <a:lnTo>
                      <a:pt x="0" y="479"/>
                    </a:lnTo>
                    <a:lnTo>
                      <a:pt x="2" y="425"/>
                    </a:lnTo>
                    <a:lnTo>
                      <a:pt x="10" y="371"/>
                    </a:lnTo>
                    <a:lnTo>
                      <a:pt x="26" y="318"/>
                    </a:lnTo>
                    <a:lnTo>
                      <a:pt x="47" y="267"/>
                    </a:lnTo>
                    <a:lnTo>
                      <a:pt x="73" y="220"/>
                    </a:lnTo>
                    <a:lnTo>
                      <a:pt x="104" y="176"/>
                    </a:lnTo>
                    <a:lnTo>
                      <a:pt x="140" y="137"/>
                    </a:lnTo>
                    <a:lnTo>
                      <a:pt x="179" y="103"/>
                    </a:lnTo>
                    <a:lnTo>
                      <a:pt x="221" y="73"/>
                    </a:lnTo>
                    <a:lnTo>
                      <a:pt x="266" y="47"/>
                    </a:lnTo>
                    <a:lnTo>
                      <a:pt x="314" y="27"/>
                    </a:lnTo>
                    <a:lnTo>
                      <a:pt x="365" y="13"/>
                    </a:lnTo>
                    <a:lnTo>
                      <a:pt x="416" y="3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89" name="Freeform 52">
                <a:extLst>
                  <a:ext uri="{FF2B5EF4-FFF2-40B4-BE49-F238E27FC236}">
                    <a16:creationId xmlns:a16="http://schemas.microsoft.com/office/drawing/2014/main" id="{5E547126-3085-417D-A659-C37E682EE8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5801" y="1614488"/>
                <a:ext cx="531813" cy="1189038"/>
              </a:xfrm>
              <a:custGeom>
                <a:avLst/>
                <a:gdLst>
                  <a:gd name="T0" fmla="*/ 277 w 335"/>
                  <a:gd name="T1" fmla="*/ 0 h 749"/>
                  <a:gd name="T2" fmla="*/ 296 w 335"/>
                  <a:gd name="T3" fmla="*/ 4 h 749"/>
                  <a:gd name="T4" fmla="*/ 311 w 335"/>
                  <a:gd name="T5" fmla="*/ 12 h 749"/>
                  <a:gd name="T6" fmla="*/ 324 w 335"/>
                  <a:gd name="T7" fmla="*/ 25 h 749"/>
                  <a:gd name="T8" fmla="*/ 332 w 335"/>
                  <a:gd name="T9" fmla="*/ 41 h 749"/>
                  <a:gd name="T10" fmla="*/ 335 w 335"/>
                  <a:gd name="T11" fmla="*/ 59 h 749"/>
                  <a:gd name="T12" fmla="*/ 331 w 335"/>
                  <a:gd name="T13" fmla="*/ 78 h 749"/>
                  <a:gd name="T14" fmla="*/ 111 w 335"/>
                  <a:gd name="T15" fmla="*/ 710 h 749"/>
                  <a:gd name="T16" fmla="*/ 103 w 335"/>
                  <a:gd name="T17" fmla="*/ 726 h 749"/>
                  <a:gd name="T18" fmla="*/ 90 w 335"/>
                  <a:gd name="T19" fmla="*/ 739 h 749"/>
                  <a:gd name="T20" fmla="*/ 74 w 335"/>
                  <a:gd name="T21" fmla="*/ 747 h 749"/>
                  <a:gd name="T22" fmla="*/ 56 w 335"/>
                  <a:gd name="T23" fmla="*/ 749 h 749"/>
                  <a:gd name="T24" fmla="*/ 38 w 335"/>
                  <a:gd name="T25" fmla="*/ 746 h 749"/>
                  <a:gd name="T26" fmla="*/ 22 w 335"/>
                  <a:gd name="T27" fmla="*/ 738 h 749"/>
                  <a:gd name="T28" fmla="*/ 10 w 335"/>
                  <a:gd name="T29" fmla="*/ 725 h 749"/>
                  <a:gd name="T30" fmla="*/ 2 w 335"/>
                  <a:gd name="T31" fmla="*/ 708 h 749"/>
                  <a:gd name="T32" fmla="*/ 0 w 335"/>
                  <a:gd name="T33" fmla="*/ 691 h 749"/>
                  <a:gd name="T34" fmla="*/ 2 w 335"/>
                  <a:gd name="T35" fmla="*/ 672 h 749"/>
                  <a:gd name="T36" fmla="*/ 222 w 335"/>
                  <a:gd name="T37" fmla="*/ 40 h 749"/>
                  <a:gd name="T38" fmla="*/ 231 w 335"/>
                  <a:gd name="T39" fmla="*/ 24 h 749"/>
                  <a:gd name="T40" fmla="*/ 243 w 335"/>
                  <a:gd name="T41" fmla="*/ 11 h 749"/>
                  <a:gd name="T42" fmla="*/ 260 w 335"/>
                  <a:gd name="T43" fmla="*/ 3 h 749"/>
                  <a:gd name="T44" fmla="*/ 277 w 335"/>
                  <a:gd name="T45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35" h="749">
                    <a:moveTo>
                      <a:pt x="277" y="0"/>
                    </a:moveTo>
                    <a:lnTo>
                      <a:pt x="296" y="4"/>
                    </a:lnTo>
                    <a:lnTo>
                      <a:pt x="311" y="12"/>
                    </a:lnTo>
                    <a:lnTo>
                      <a:pt x="324" y="25"/>
                    </a:lnTo>
                    <a:lnTo>
                      <a:pt x="332" y="41"/>
                    </a:lnTo>
                    <a:lnTo>
                      <a:pt x="335" y="59"/>
                    </a:lnTo>
                    <a:lnTo>
                      <a:pt x="331" y="78"/>
                    </a:lnTo>
                    <a:lnTo>
                      <a:pt x="111" y="710"/>
                    </a:lnTo>
                    <a:lnTo>
                      <a:pt x="103" y="726"/>
                    </a:lnTo>
                    <a:lnTo>
                      <a:pt x="90" y="739"/>
                    </a:lnTo>
                    <a:lnTo>
                      <a:pt x="74" y="747"/>
                    </a:lnTo>
                    <a:lnTo>
                      <a:pt x="56" y="749"/>
                    </a:lnTo>
                    <a:lnTo>
                      <a:pt x="38" y="746"/>
                    </a:lnTo>
                    <a:lnTo>
                      <a:pt x="22" y="738"/>
                    </a:lnTo>
                    <a:lnTo>
                      <a:pt x="10" y="725"/>
                    </a:lnTo>
                    <a:lnTo>
                      <a:pt x="2" y="708"/>
                    </a:lnTo>
                    <a:lnTo>
                      <a:pt x="0" y="691"/>
                    </a:lnTo>
                    <a:lnTo>
                      <a:pt x="2" y="672"/>
                    </a:lnTo>
                    <a:lnTo>
                      <a:pt x="222" y="40"/>
                    </a:lnTo>
                    <a:lnTo>
                      <a:pt x="231" y="24"/>
                    </a:lnTo>
                    <a:lnTo>
                      <a:pt x="243" y="11"/>
                    </a:lnTo>
                    <a:lnTo>
                      <a:pt x="260" y="3"/>
                    </a:lnTo>
                    <a:lnTo>
                      <a:pt x="277" y="0"/>
                    </a:lnTo>
                    <a:close/>
                  </a:path>
                </a:pathLst>
              </a:custGeom>
              <a:solidFill>
                <a:schemeClr val="tx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54" name="Freeform 53">
              <a:extLst>
                <a:ext uri="{FF2B5EF4-FFF2-40B4-BE49-F238E27FC236}">
                  <a16:creationId xmlns:a16="http://schemas.microsoft.com/office/drawing/2014/main" id="{6123A75A-F990-4768-81DC-79C101BAA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0426" y="2170113"/>
              <a:ext cx="242888" cy="363538"/>
            </a:xfrm>
            <a:custGeom>
              <a:avLst/>
              <a:gdLst>
                <a:gd name="T0" fmla="*/ 83 w 153"/>
                <a:gd name="T1" fmla="*/ 1 h 229"/>
                <a:gd name="T2" fmla="*/ 120 w 153"/>
                <a:gd name="T3" fmla="*/ 9 h 229"/>
                <a:gd name="T4" fmla="*/ 149 w 153"/>
                <a:gd name="T5" fmla="*/ 29 h 229"/>
                <a:gd name="T6" fmla="*/ 151 w 153"/>
                <a:gd name="T7" fmla="*/ 47 h 229"/>
                <a:gd name="T8" fmla="*/ 140 w 153"/>
                <a:gd name="T9" fmla="*/ 64 h 229"/>
                <a:gd name="T10" fmla="*/ 128 w 153"/>
                <a:gd name="T11" fmla="*/ 76 h 229"/>
                <a:gd name="T12" fmla="*/ 128 w 153"/>
                <a:gd name="T13" fmla="*/ 79 h 229"/>
                <a:gd name="T14" fmla="*/ 136 w 153"/>
                <a:gd name="T15" fmla="*/ 92 h 229"/>
                <a:gd name="T16" fmla="*/ 140 w 153"/>
                <a:gd name="T17" fmla="*/ 110 h 229"/>
                <a:gd name="T18" fmla="*/ 129 w 153"/>
                <a:gd name="T19" fmla="*/ 130 h 229"/>
                <a:gd name="T20" fmla="*/ 115 w 153"/>
                <a:gd name="T21" fmla="*/ 142 h 229"/>
                <a:gd name="T22" fmla="*/ 114 w 153"/>
                <a:gd name="T23" fmla="*/ 147 h 229"/>
                <a:gd name="T24" fmla="*/ 119 w 153"/>
                <a:gd name="T25" fmla="*/ 164 h 229"/>
                <a:gd name="T26" fmla="*/ 115 w 153"/>
                <a:gd name="T27" fmla="*/ 181 h 229"/>
                <a:gd name="T28" fmla="*/ 102 w 153"/>
                <a:gd name="T29" fmla="*/ 190 h 229"/>
                <a:gd name="T30" fmla="*/ 97 w 153"/>
                <a:gd name="T31" fmla="*/ 193 h 229"/>
                <a:gd name="T32" fmla="*/ 100 w 153"/>
                <a:gd name="T33" fmla="*/ 210 h 229"/>
                <a:gd name="T34" fmla="*/ 98 w 153"/>
                <a:gd name="T35" fmla="*/ 223 h 229"/>
                <a:gd name="T36" fmla="*/ 91 w 153"/>
                <a:gd name="T37" fmla="*/ 228 h 229"/>
                <a:gd name="T38" fmla="*/ 86 w 153"/>
                <a:gd name="T39" fmla="*/ 229 h 229"/>
                <a:gd name="T40" fmla="*/ 76 w 153"/>
                <a:gd name="T41" fmla="*/ 229 h 229"/>
                <a:gd name="T42" fmla="*/ 44 w 153"/>
                <a:gd name="T43" fmla="*/ 225 h 229"/>
                <a:gd name="T44" fmla="*/ 15 w 153"/>
                <a:gd name="T45" fmla="*/ 219 h 229"/>
                <a:gd name="T46" fmla="*/ 6 w 153"/>
                <a:gd name="T47" fmla="*/ 206 h 229"/>
                <a:gd name="T48" fmla="*/ 11 w 153"/>
                <a:gd name="T49" fmla="*/ 190 h 229"/>
                <a:gd name="T50" fmla="*/ 19 w 153"/>
                <a:gd name="T51" fmla="*/ 177 h 229"/>
                <a:gd name="T52" fmla="*/ 18 w 153"/>
                <a:gd name="T53" fmla="*/ 174 h 229"/>
                <a:gd name="T54" fmla="*/ 6 w 153"/>
                <a:gd name="T55" fmla="*/ 164 h 229"/>
                <a:gd name="T56" fmla="*/ 0 w 153"/>
                <a:gd name="T57" fmla="*/ 144 h 229"/>
                <a:gd name="T58" fmla="*/ 8 w 153"/>
                <a:gd name="T59" fmla="*/ 125 h 229"/>
                <a:gd name="T60" fmla="*/ 14 w 153"/>
                <a:gd name="T61" fmla="*/ 119 h 229"/>
                <a:gd name="T62" fmla="*/ 9 w 153"/>
                <a:gd name="T63" fmla="*/ 111 h 229"/>
                <a:gd name="T64" fmla="*/ 4 w 153"/>
                <a:gd name="T65" fmla="*/ 92 h 229"/>
                <a:gd name="T66" fmla="*/ 11 w 153"/>
                <a:gd name="T67" fmla="*/ 73 h 229"/>
                <a:gd name="T68" fmla="*/ 23 w 153"/>
                <a:gd name="T69" fmla="*/ 64 h 229"/>
                <a:gd name="T70" fmla="*/ 23 w 153"/>
                <a:gd name="T71" fmla="*/ 62 h 229"/>
                <a:gd name="T72" fmla="*/ 14 w 153"/>
                <a:gd name="T73" fmla="*/ 52 h 229"/>
                <a:gd name="T74" fmla="*/ 10 w 153"/>
                <a:gd name="T75" fmla="*/ 34 h 229"/>
                <a:gd name="T76" fmla="*/ 23 w 153"/>
                <a:gd name="T77" fmla="*/ 12 h 229"/>
                <a:gd name="T78" fmla="*/ 51 w 153"/>
                <a:gd name="T79" fmla="*/ 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3" h="229">
                  <a:moveTo>
                    <a:pt x="68" y="0"/>
                  </a:moveTo>
                  <a:lnTo>
                    <a:pt x="83" y="1"/>
                  </a:lnTo>
                  <a:lnTo>
                    <a:pt x="99" y="4"/>
                  </a:lnTo>
                  <a:lnTo>
                    <a:pt x="120" y="9"/>
                  </a:lnTo>
                  <a:lnTo>
                    <a:pt x="137" y="18"/>
                  </a:lnTo>
                  <a:lnTo>
                    <a:pt x="149" y="29"/>
                  </a:lnTo>
                  <a:lnTo>
                    <a:pt x="153" y="39"/>
                  </a:lnTo>
                  <a:lnTo>
                    <a:pt x="151" y="47"/>
                  </a:lnTo>
                  <a:lnTo>
                    <a:pt x="146" y="56"/>
                  </a:lnTo>
                  <a:lnTo>
                    <a:pt x="140" y="64"/>
                  </a:lnTo>
                  <a:lnTo>
                    <a:pt x="133" y="71"/>
                  </a:lnTo>
                  <a:lnTo>
                    <a:pt x="128" y="76"/>
                  </a:lnTo>
                  <a:lnTo>
                    <a:pt x="127" y="77"/>
                  </a:lnTo>
                  <a:lnTo>
                    <a:pt x="128" y="79"/>
                  </a:lnTo>
                  <a:lnTo>
                    <a:pt x="132" y="84"/>
                  </a:lnTo>
                  <a:lnTo>
                    <a:pt x="136" y="92"/>
                  </a:lnTo>
                  <a:lnTo>
                    <a:pt x="140" y="101"/>
                  </a:lnTo>
                  <a:lnTo>
                    <a:pt x="140" y="110"/>
                  </a:lnTo>
                  <a:lnTo>
                    <a:pt x="137" y="121"/>
                  </a:lnTo>
                  <a:lnTo>
                    <a:pt x="129" y="130"/>
                  </a:lnTo>
                  <a:lnTo>
                    <a:pt x="121" y="136"/>
                  </a:lnTo>
                  <a:lnTo>
                    <a:pt x="115" y="142"/>
                  </a:lnTo>
                  <a:lnTo>
                    <a:pt x="112" y="143"/>
                  </a:lnTo>
                  <a:lnTo>
                    <a:pt x="114" y="147"/>
                  </a:lnTo>
                  <a:lnTo>
                    <a:pt x="116" y="153"/>
                  </a:lnTo>
                  <a:lnTo>
                    <a:pt x="119" y="164"/>
                  </a:lnTo>
                  <a:lnTo>
                    <a:pt x="117" y="174"/>
                  </a:lnTo>
                  <a:lnTo>
                    <a:pt x="115" y="181"/>
                  </a:lnTo>
                  <a:lnTo>
                    <a:pt x="108" y="186"/>
                  </a:lnTo>
                  <a:lnTo>
                    <a:pt x="102" y="190"/>
                  </a:lnTo>
                  <a:lnTo>
                    <a:pt x="98" y="191"/>
                  </a:lnTo>
                  <a:lnTo>
                    <a:pt x="97" y="193"/>
                  </a:lnTo>
                  <a:lnTo>
                    <a:pt x="99" y="199"/>
                  </a:lnTo>
                  <a:lnTo>
                    <a:pt x="100" y="210"/>
                  </a:lnTo>
                  <a:lnTo>
                    <a:pt x="99" y="219"/>
                  </a:lnTo>
                  <a:lnTo>
                    <a:pt x="98" y="223"/>
                  </a:lnTo>
                  <a:lnTo>
                    <a:pt x="95" y="225"/>
                  </a:lnTo>
                  <a:lnTo>
                    <a:pt x="91" y="228"/>
                  </a:lnTo>
                  <a:lnTo>
                    <a:pt x="89" y="229"/>
                  </a:lnTo>
                  <a:lnTo>
                    <a:pt x="86" y="229"/>
                  </a:lnTo>
                  <a:lnTo>
                    <a:pt x="86" y="229"/>
                  </a:lnTo>
                  <a:lnTo>
                    <a:pt x="76" y="229"/>
                  </a:lnTo>
                  <a:lnTo>
                    <a:pt x="60" y="228"/>
                  </a:lnTo>
                  <a:lnTo>
                    <a:pt x="44" y="225"/>
                  </a:lnTo>
                  <a:lnTo>
                    <a:pt x="28" y="223"/>
                  </a:lnTo>
                  <a:lnTo>
                    <a:pt x="15" y="219"/>
                  </a:lnTo>
                  <a:lnTo>
                    <a:pt x="9" y="214"/>
                  </a:lnTo>
                  <a:lnTo>
                    <a:pt x="6" y="206"/>
                  </a:lnTo>
                  <a:lnTo>
                    <a:pt x="9" y="198"/>
                  </a:lnTo>
                  <a:lnTo>
                    <a:pt x="11" y="190"/>
                  </a:lnTo>
                  <a:lnTo>
                    <a:pt x="17" y="182"/>
                  </a:lnTo>
                  <a:lnTo>
                    <a:pt x="19" y="177"/>
                  </a:lnTo>
                  <a:lnTo>
                    <a:pt x="21" y="176"/>
                  </a:lnTo>
                  <a:lnTo>
                    <a:pt x="18" y="174"/>
                  </a:lnTo>
                  <a:lnTo>
                    <a:pt x="13" y="170"/>
                  </a:lnTo>
                  <a:lnTo>
                    <a:pt x="6" y="164"/>
                  </a:lnTo>
                  <a:lnTo>
                    <a:pt x="1" y="155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8" y="125"/>
                  </a:lnTo>
                  <a:lnTo>
                    <a:pt x="13" y="121"/>
                  </a:lnTo>
                  <a:lnTo>
                    <a:pt x="14" y="119"/>
                  </a:lnTo>
                  <a:lnTo>
                    <a:pt x="13" y="117"/>
                  </a:lnTo>
                  <a:lnTo>
                    <a:pt x="9" y="111"/>
                  </a:lnTo>
                  <a:lnTo>
                    <a:pt x="5" y="104"/>
                  </a:lnTo>
                  <a:lnTo>
                    <a:pt x="4" y="92"/>
                  </a:lnTo>
                  <a:lnTo>
                    <a:pt x="6" y="83"/>
                  </a:lnTo>
                  <a:lnTo>
                    <a:pt x="11" y="73"/>
                  </a:lnTo>
                  <a:lnTo>
                    <a:pt x="18" y="68"/>
                  </a:lnTo>
                  <a:lnTo>
                    <a:pt x="23" y="64"/>
                  </a:lnTo>
                  <a:lnTo>
                    <a:pt x="25" y="63"/>
                  </a:lnTo>
                  <a:lnTo>
                    <a:pt x="23" y="62"/>
                  </a:lnTo>
                  <a:lnTo>
                    <a:pt x="19" y="58"/>
                  </a:lnTo>
                  <a:lnTo>
                    <a:pt x="14" y="52"/>
                  </a:lnTo>
                  <a:lnTo>
                    <a:pt x="11" y="43"/>
                  </a:lnTo>
                  <a:lnTo>
                    <a:pt x="10" y="34"/>
                  </a:lnTo>
                  <a:lnTo>
                    <a:pt x="14" y="22"/>
                  </a:lnTo>
                  <a:lnTo>
                    <a:pt x="23" y="12"/>
                  </a:lnTo>
                  <a:lnTo>
                    <a:pt x="36" y="4"/>
                  </a:lnTo>
                  <a:lnTo>
                    <a:pt x="51" y="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5" name="Freeform 54">
              <a:extLst>
                <a:ext uri="{FF2B5EF4-FFF2-40B4-BE49-F238E27FC236}">
                  <a16:creationId xmlns:a16="http://schemas.microsoft.com/office/drawing/2014/main" id="{518DE3C1-BD6D-4C8E-85CF-E942BA4E0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5001" y="2116138"/>
              <a:ext cx="400050" cy="430213"/>
            </a:xfrm>
            <a:custGeom>
              <a:avLst/>
              <a:gdLst>
                <a:gd name="T0" fmla="*/ 133 w 252"/>
                <a:gd name="T1" fmla="*/ 0 h 271"/>
                <a:gd name="T2" fmla="*/ 147 w 252"/>
                <a:gd name="T3" fmla="*/ 1 h 271"/>
                <a:gd name="T4" fmla="*/ 165 w 252"/>
                <a:gd name="T5" fmla="*/ 5 h 271"/>
                <a:gd name="T6" fmla="*/ 184 w 252"/>
                <a:gd name="T7" fmla="*/ 12 h 271"/>
                <a:gd name="T8" fmla="*/ 202 w 252"/>
                <a:gd name="T9" fmla="*/ 20 h 271"/>
                <a:gd name="T10" fmla="*/ 219 w 252"/>
                <a:gd name="T11" fmla="*/ 29 h 271"/>
                <a:gd name="T12" fmla="*/ 235 w 252"/>
                <a:gd name="T13" fmla="*/ 39 h 271"/>
                <a:gd name="T14" fmla="*/ 245 w 252"/>
                <a:gd name="T15" fmla="*/ 50 h 271"/>
                <a:gd name="T16" fmla="*/ 252 w 252"/>
                <a:gd name="T17" fmla="*/ 60 h 271"/>
                <a:gd name="T18" fmla="*/ 252 w 252"/>
                <a:gd name="T19" fmla="*/ 71 h 271"/>
                <a:gd name="T20" fmla="*/ 246 w 252"/>
                <a:gd name="T21" fmla="*/ 79 h 271"/>
                <a:gd name="T22" fmla="*/ 237 w 252"/>
                <a:gd name="T23" fmla="*/ 83 h 271"/>
                <a:gd name="T24" fmla="*/ 225 w 252"/>
                <a:gd name="T25" fmla="*/ 84 h 271"/>
                <a:gd name="T26" fmla="*/ 211 w 252"/>
                <a:gd name="T27" fmla="*/ 83 h 271"/>
                <a:gd name="T28" fmla="*/ 197 w 252"/>
                <a:gd name="T29" fmla="*/ 81 h 271"/>
                <a:gd name="T30" fmla="*/ 182 w 252"/>
                <a:gd name="T31" fmla="*/ 77 h 271"/>
                <a:gd name="T32" fmla="*/ 169 w 252"/>
                <a:gd name="T33" fmla="*/ 75 h 271"/>
                <a:gd name="T34" fmla="*/ 159 w 252"/>
                <a:gd name="T35" fmla="*/ 72 h 271"/>
                <a:gd name="T36" fmla="*/ 152 w 252"/>
                <a:gd name="T37" fmla="*/ 71 h 271"/>
                <a:gd name="T38" fmla="*/ 151 w 252"/>
                <a:gd name="T39" fmla="*/ 72 h 271"/>
                <a:gd name="T40" fmla="*/ 150 w 252"/>
                <a:gd name="T41" fmla="*/ 77 h 271"/>
                <a:gd name="T42" fmla="*/ 147 w 252"/>
                <a:gd name="T43" fmla="*/ 84 h 271"/>
                <a:gd name="T44" fmla="*/ 142 w 252"/>
                <a:gd name="T45" fmla="*/ 90 h 271"/>
                <a:gd name="T46" fmla="*/ 138 w 252"/>
                <a:gd name="T47" fmla="*/ 97 h 271"/>
                <a:gd name="T48" fmla="*/ 134 w 252"/>
                <a:gd name="T49" fmla="*/ 102 h 271"/>
                <a:gd name="T50" fmla="*/ 131 w 252"/>
                <a:gd name="T51" fmla="*/ 104 h 271"/>
                <a:gd name="T52" fmla="*/ 129 w 252"/>
                <a:gd name="T53" fmla="*/ 246 h 271"/>
                <a:gd name="T54" fmla="*/ 66 w 252"/>
                <a:gd name="T55" fmla="*/ 271 h 271"/>
                <a:gd name="T56" fmla="*/ 0 w 252"/>
                <a:gd name="T57" fmla="*/ 210 h 271"/>
                <a:gd name="T58" fmla="*/ 7 w 252"/>
                <a:gd name="T59" fmla="*/ 203 h 271"/>
                <a:gd name="T60" fmla="*/ 13 w 252"/>
                <a:gd name="T61" fmla="*/ 193 h 271"/>
                <a:gd name="T62" fmla="*/ 23 w 252"/>
                <a:gd name="T63" fmla="*/ 181 h 271"/>
                <a:gd name="T64" fmla="*/ 30 w 252"/>
                <a:gd name="T65" fmla="*/ 168 h 271"/>
                <a:gd name="T66" fmla="*/ 38 w 252"/>
                <a:gd name="T67" fmla="*/ 157 h 271"/>
                <a:gd name="T68" fmla="*/ 44 w 252"/>
                <a:gd name="T69" fmla="*/ 151 h 271"/>
                <a:gd name="T70" fmla="*/ 45 w 252"/>
                <a:gd name="T71" fmla="*/ 148 h 271"/>
                <a:gd name="T72" fmla="*/ 46 w 252"/>
                <a:gd name="T73" fmla="*/ 144 h 271"/>
                <a:gd name="T74" fmla="*/ 49 w 252"/>
                <a:gd name="T75" fmla="*/ 136 h 271"/>
                <a:gd name="T76" fmla="*/ 54 w 252"/>
                <a:gd name="T77" fmla="*/ 123 h 271"/>
                <a:gd name="T78" fmla="*/ 61 w 252"/>
                <a:gd name="T79" fmla="*/ 107 h 271"/>
                <a:gd name="T80" fmla="*/ 68 w 252"/>
                <a:gd name="T81" fmla="*/ 90 h 271"/>
                <a:gd name="T82" fmla="*/ 76 w 252"/>
                <a:gd name="T83" fmla="*/ 71 h 271"/>
                <a:gd name="T84" fmla="*/ 85 w 252"/>
                <a:gd name="T85" fmla="*/ 52 h 271"/>
                <a:gd name="T86" fmla="*/ 95 w 252"/>
                <a:gd name="T87" fmla="*/ 35 h 271"/>
                <a:gd name="T88" fmla="*/ 104 w 252"/>
                <a:gd name="T89" fmla="*/ 21 h 271"/>
                <a:gd name="T90" fmla="*/ 113 w 252"/>
                <a:gd name="T91" fmla="*/ 9 h 271"/>
                <a:gd name="T92" fmla="*/ 121 w 252"/>
                <a:gd name="T93" fmla="*/ 3 h 271"/>
                <a:gd name="T94" fmla="*/ 133 w 252"/>
                <a:gd name="T95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2" h="271">
                  <a:moveTo>
                    <a:pt x="133" y="0"/>
                  </a:moveTo>
                  <a:lnTo>
                    <a:pt x="147" y="1"/>
                  </a:lnTo>
                  <a:lnTo>
                    <a:pt x="165" y="5"/>
                  </a:lnTo>
                  <a:lnTo>
                    <a:pt x="184" y="12"/>
                  </a:lnTo>
                  <a:lnTo>
                    <a:pt x="202" y="20"/>
                  </a:lnTo>
                  <a:lnTo>
                    <a:pt x="219" y="29"/>
                  </a:lnTo>
                  <a:lnTo>
                    <a:pt x="235" y="39"/>
                  </a:lnTo>
                  <a:lnTo>
                    <a:pt x="245" y="50"/>
                  </a:lnTo>
                  <a:lnTo>
                    <a:pt x="252" y="60"/>
                  </a:lnTo>
                  <a:lnTo>
                    <a:pt x="252" y="71"/>
                  </a:lnTo>
                  <a:lnTo>
                    <a:pt x="246" y="79"/>
                  </a:lnTo>
                  <a:lnTo>
                    <a:pt x="237" y="83"/>
                  </a:lnTo>
                  <a:lnTo>
                    <a:pt x="225" y="84"/>
                  </a:lnTo>
                  <a:lnTo>
                    <a:pt x="211" y="83"/>
                  </a:lnTo>
                  <a:lnTo>
                    <a:pt x="197" y="81"/>
                  </a:lnTo>
                  <a:lnTo>
                    <a:pt x="182" y="77"/>
                  </a:lnTo>
                  <a:lnTo>
                    <a:pt x="169" y="75"/>
                  </a:lnTo>
                  <a:lnTo>
                    <a:pt x="159" y="72"/>
                  </a:lnTo>
                  <a:lnTo>
                    <a:pt x="152" y="71"/>
                  </a:lnTo>
                  <a:lnTo>
                    <a:pt x="151" y="72"/>
                  </a:lnTo>
                  <a:lnTo>
                    <a:pt x="150" y="77"/>
                  </a:lnTo>
                  <a:lnTo>
                    <a:pt x="147" y="84"/>
                  </a:lnTo>
                  <a:lnTo>
                    <a:pt x="142" y="90"/>
                  </a:lnTo>
                  <a:lnTo>
                    <a:pt x="138" y="97"/>
                  </a:lnTo>
                  <a:lnTo>
                    <a:pt x="134" y="102"/>
                  </a:lnTo>
                  <a:lnTo>
                    <a:pt x="131" y="104"/>
                  </a:lnTo>
                  <a:lnTo>
                    <a:pt x="129" y="246"/>
                  </a:lnTo>
                  <a:lnTo>
                    <a:pt x="66" y="271"/>
                  </a:lnTo>
                  <a:lnTo>
                    <a:pt x="0" y="210"/>
                  </a:lnTo>
                  <a:lnTo>
                    <a:pt x="7" y="203"/>
                  </a:lnTo>
                  <a:lnTo>
                    <a:pt x="13" y="193"/>
                  </a:lnTo>
                  <a:lnTo>
                    <a:pt x="23" y="181"/>
                  </a:lnTo>
                  <a:lnTo>
                    <a:pt x="30" y="168"/>
                  </a:lnTo>
                  <a:lnTo>
                    <a:pt x="38" y="157"/>
                  </a:lnTo>
                  <a:lnTo>
                    <a:pt x="44" y="151"/>
                  </a:lnTo>
                  <a:lnTo>
                    <a:pt x="45" y="148"/>
                  </a:lnTo>
                  <a:lnTo>
                    <a:pt x="46" y="144"/>
                  </a:lnTo>
                  <a:lnTo>
                    <a:pt x="49" y="136"/>
                  </a:lnTo>
                  <a:lnTo>
                    <a:pt x="54" y="123"/>
                  </a:lnTo>
                  <a:lnTo>
                    <a:pt x="61" y="107"/>
                  </a:lnTo>
                  <a:lnTo>
                    <a:pt x="68" y="90"/>
                  </a:lnTo>
                  <a:lnTo>
                    <a:pt x="76" y="71"/>
                  </a:lnTo>
                  <a:lnTo>
                    <a:pt x="85" y="52"/>
                  </a:lnTo>
                  <a:lnTo>
                    <a:pt x="95" y="35"/>
                  </a:lnTo>
                  <a:lnTo>
                    <a:pt x="104" y="21"/>
                  </a:lnTo>
                  <a:lnTo>
                    <a:pt x="113" y="9"/>
                  </a:lnTo>
                  <a:lnTo>
                    <a:pt x="121" y="3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6" name="Freeform 55">
              <a:extLst>
                <a:ext uri="{FF2B5EF4-FFF2-40B4-BE49-F238E27FC236}">
                  <a16:creationId xmlns:a16="http://schemas.microsoft.com/office/drawing/2014/main" id="{93395031-B22E-43B8-A9BC-7D70B66B3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2513" y="6375400"/>
              <a:ext cx="555625" cy="420688"/>
            </a:xfrm>
            <a:custGeom>
              <a:avLst/>
              <a:gdLst>
                <a:gd name="T0" fmla="*/ 81 w 350"/>
                <a:gd name="T1" fmla="*/ 0 h 265"/>
                <a:gd name="T2" fmla="*/ 111 w 350"/>
                <a:gd name="T3" fmla="*/ 64 h 265"/>
                <a:gd name="T4" fmla="*/ 111 w 350"/>
                <a:gd name="T5" fmla="*/ 66 h 265"/>
                <a:gd name="T6" fmla="*/ 111 w 350"/>
                <a:gd name="T7" fmla="*/ 67 h 265"/>
                <a:gd name="T8" fmla="*/ 111 w 350"/>
                <a:gd name="T9" fmla="*/ 70 h 265"/>
                <a:gd name="T10" fmla="*/ 113 w 350"/>
                <a:gd name="T11" fmla="*/ 74 h 265"/>
                <a:gd name="T12" fmla="*/ 119 w 350"/>
                <a:gd name="T13" fmla="*/ 79 h 265"/>
                <a:gd name="T14" fmla="*/ 128 w 350"/>
                <a:gd name="T15" fmla="*/ 85 h 265"/>
                <a:gd name="T16" fmla="*/ 140 w 350"/>
                <a:gd name="T17" fmla="*/ 93 h 265"/>
                <a:gd name="T18" fmla="*/ 157 w 350"/>
                <a:gd name="T19" fmla="*/ 102 h 265"/>
                <a:gd name="T20" fmla="*/ 179 w 350"/>
                <a:gd name="T21" fmla="*/ 113 h 265"/>
                <a:gd name="T22" fmla="*/ 208 w 350"/>
                <a:gd name="T23" fmla="*/ 126 h 265"/>
                <a:gd name="T24" fmla="*/ 246 w 350"/>
                <a:gd name="T25" fmla="*/ 142 h 265"/>
                <a:gd name="T26" fmla="*/ 276 w 350"/>
                <a:gd name="T27" fmla="*/ 155 h 265"/>
                <a:gd name="T28" fmla="*/ 302 w 350"/>
                <a:gd name="T29" fmla="*/ 168 h 265"/>
                <a:gd name="T30" fmla="*/ 321 w 350"/>
                <a:gd name="T31" fmla="*/ 178 h 265"/>
                <a:gd name="T32" fmla="*/ 336 w 350"/>
                <a:gd name="T33" fmla="*/ 187 h 265"/>
                <a:gd name="T34" fmla="*/ 345 w 350"/>
                <a:gd name="T35" fmla="*/ 195 h 265"/>
                <a:gd name="T36" fmla="*/ 350 w 350"/>
                <a:gd name="T37" fmla="*/ 203 h 265"/>
                <a:gd name="T38" fmla="*/ 350 w 350"/>
                <a:gd name="T39" fmla="*/ 210 h 265"/>
                <a:gd name="T40" fmla="*/ 348 w 350"/>
                <a:gd name="T41" fmla="*/ 218 h 265"/>
                <a:gd name="T42" fmla="*/ 344 w 350"/>
                <a:gd name="T43" fmla="*/ 225 h 265"/>
                <a:gd name="T44" fmla="*/ 338 w 350"/>
                <a:gd name="T45" fmla="*/ 235 h 265"/>
                <a:gd name="T46" fmla="*/ 331 w 350"/>
                <a:gd name="T47" fmla="*/ 242 h 265"/>
                <a:gd name="T48" fmla="*/ 318 w 350"/>
                <a:gd name="T49" fmla="*/ 250 h 265"/>
                <a:gd name="T50" fmla="*/ 301 w 350"/>
                <a:gd name="T51" fmla="*/ 256 h 265"/>
                <a:gd name="T52" fmla="*/ 278 w 350"/>
                <a:gd name="T53" fmla="*/ 261 h 265"/>
                <a:gd name="T54" fmla="*/ 251 w 350"/>
                <a:gd name="T55" fmla="*/ 265 h 265"/>
                <a:gd name="T56" fmla="*/ 215 w 350"/>
                <a:gd name="T57" fmla="*/ 265 h 265"/>
                <a:gd name="T58" fmla="*/ 179 w 350"/>
                <a:gd name="T59" fmla="*/ 262 h 265"/>
                <a:gd name="T60" fmla="*/ 145 w 350"/>
                <a:gd name="T61" fmla="*/ 257 h 265"/>
                <a:gd name="T62" fmla="*/ 115 w 350"/>
                <a:gd name="T63" fmla="*/ 248 h 265"/>
                <a:gd name="T64" fmla="*/ 89 w 350"/>
                <a:gd name="T65" fmla="*/ 237 h 265"/>
                <a:gd name="T66" fmla="*/ 68 w 350"/>
                <a:gd name="T67" fmla="*/ 227 h 265"/>
                <a:gd name="T68" fmla="*/ 49 w 350"/>
                <a:gd name="T69" fmla="*/ 216 h 265"/>
                <a:gd name="T70" fmla="*/ 36 w 350"/>
                <a:gd name="T71" fmla="*/ 207 h 265"/>
                <a:gd name="T72" fmla="*/ 28 w 350"/>
                <a:gd name="T73" fmla="*/ 201 h 265"/>
                <a:gd name="T74" fmla="*/ 26 w 350"/>
                <a:gd name="T75" fmla="*/ 199 h 265"/>
                <a:gd name="T76" fmla="*/ 0 w 350"/>
                <a:gd name="T77" fmla="*/ 84 h 265"/>
                <a:gd name="T78" fmla="*/ 81 w 350"/>
                <a:gd name="T79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0" h="265">
                  <a:moveTo>
                    <a:pt x="81" y="0"/>
                  </a:moveTo>
                  <a:lnTo>
                    <a:pt x="111" y="64"/>
                  </a:lnTo>
                  <a:lnTo>
                    <a:pt x="111" y="66"/>
                  </a:lnTo>
                  <a:lnTo>
                    <a:pt x="111" y="67"/>
                  </a:lnTo>
                  <a:lnTo>
                    <a:pt x="111" y="70"/>
                  </a:lnTo>
                  <a:lnTo>
                    <a:pt x="113" y="74"/>
                  </a:lnTo>
                  <a:lnTo>
                    <a:pt x="119" y="79"/>
                  </a:lnTo>
                  <a:lnTo>
                    <a:pt x="128" y="85"/>
                  </a:lnTo>
                  <a:lnTo>
                    <a:pt x="140" y="93"/>
                  </a:lnTo>
                  <a:lnTo>
                    <a:pt x="157" y="102"/>
                  </a:lnTo>
                  <a:lnTo>
                    <a:pt x="179" y="113"/>
                  </a:lnTo>
                  <a:lnTo>
                    <a:pt x="208" y="126"/>
                  </a:lnTo>
                  <a:lnTo>
                    <a:pt x="246" y="142"/>
                  </a:lnTo>
                  <a:lnTo>
                    <a:pt x="276" y="155"/>
                  </a:lnTo>
                  <a:lnTo>
                    <a:pt x="302" y="168"/>
                  </a:lnTo>
                  <a:lnTo>
                    <a:pt x="321" y="178"/>
                  </a:lnTo>
                  <a:lnTo>
                    <a:pt x="336" y="187"/>
                  </a:lnTo>
                  <a:lnTo>
                    <a:pt x="345" y="195"/>
                  </a:lnTo>
                  <a:lnTo>
                    <a:pt x="350" y="203"/>
                  </a:lnTo>
                  <a:lnTo>
                    <a:pt x="350" y="210"/>
                  </a:lnTo>
                  <a:lnTo>
                    <a:pt x="348" y="218"/>
                  </a:lnTo>
                  <a:lnTo>
                    <a:pt x="344" y="225"/>
                  </a:lnTo>
                  <a:lnTo>
                    <a:pt x="338" y="235"/>
                  </a:lnTo>
                  <a:lnTo>
                    <a:pt x="331" y="242"/>
                  </a:lnTo>
                  <a:lnTo>
                    <a:pt x="318" y="250"/>
                  </a:lnTo>
                  <a:lnTo>
                    <a:pt x="301" y="256"/>
                  </a:lnTo>
                  <a:lnTo>
                    <a:pt x="278" y="261"/>
                  </a:lnTo>
                  <a:lnTo>
                    <a:pt x="251" y="265"/>
                  </a:lnTo>
                  <a:lnTo>
                    <a:pt x="215" y="265"/>
                  </a:lnTo>
                  <a:lnTo>
                    <a:pt x="179" y="262"/>
                  </a:lnTo>
                  <a:lnTo>
                    <a:pt x="145" y="257"/>
                  </a:lnTo>
                  <a:lnTo>
                    <a:pt x="115" y="248"/>
                  </a:lnTo>
                  <a:lnTo>
                    <a:pt x="89" y="237"/>
                  </a:lnTo>
                  <a:lnTo>
                    <a:pt x="68" y="227"/>
                  </a:lnTo>
                  <a:lnTo>
                    <a:pt x="49" y="216"/>
                  </a:lnTo>
                  <a:lnTo>
                    <a:pt x="36" y="207"/>
                  </a:lnTo>
                  <a:lnTo>
                    <a:pt x="28" y="201"/>
                  </a:lnTo>
                  <a:lnTo>
                    <a:pt x="26" y="199"/>
                  </a:lnTo>
                  <a:lnTo>
                    <a:pt x="0" y="84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7CE20BFE-D9C7-4547-98B5-97301B000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6443663"/>
              <a:ext cx="538163" cy="414338"/>
            </a:xfrm>
            <a:custGeom>
              <a:avLst/>
              <a:gdLst>
                <a:gd name="T0" fmla="*/ 273 w 339"/>
                <a:gd name="T1" fmla="*/ 0 h 261"/>
                <a:gd name="T2" fmla="*/ 339 w 339"/>
                <a:gd name="T3" fmla="*/ 48 h 261"/>
                <a:gd name="T4" fmla="*/ 328 w 339"/>
                <a:gd name="T5" fmla="*/ 201 h 261"/>
                <a:gd name="T6" fmla="*/ 326 w 339"/>
                <a:gd name="T7" fmla="*/ 202 h 261"/>
                <a:gd name="T8" fmla="*/ 319 w 339"/>
                <a:gd name="T9" fmla="*/ 207 h 261"/>
                <a:gd name="T10" fmla="*/ 308 w 339"/>
                <a:gd name="T11" fmla="*/ 215 h 261"/>
                <a:gd name="T12" fmla="*/ 292 w 339"/>
                <a:gd name="T13" fmla="*/ 224 h 261"/>
                <a:gd name="T14" fmla="*/ 272 w 339"/>
                <a:gd name="T15" fmla="*/ 234 h 261"/>
                <a:gd name="T16" fmla="*/ 250 w 339"/>
                <a:gd name="T17" fmla="*/ 243 h 261"/>
                <a:gd name="T18" fmla="*/ 224 w 339"/>
                <a:gd name="T19" fmla="*/ 251 h 261"/>
                <a:gd name="T20" fmla="*/ 195 w 339"/>
                <a:gd name="T21" fmla="*/ 257 h 261"/>
                <a:gd name="T22" fmla="*/ 164 w 339"/>
                <a:gd name="T23" fmla="*/ 261 h 261"/>
                <a:gd name="T24" fmla="*/ 131 w 339"/>
                <a:gd name="T25" fmla="*/ 260 h 261"/>
                <a:gd name="T26" fmla="*/ 92 w 339"/>
                <a:gd name="T27" fmla="*/ 257 h 261"/>
                <a:gd name="T28" fmla="*/ 62 w 339"/>
                <a:gd name="T29" fmla="*/ 252 h 261"/>
                <a:gd name="T30" fmla="*/ 38 w 339"/>
                <a:gd name="T31" fmla="*/ 247 h 261"/>
                <a:gd name="T32" fmla="*/ 22 w 339"/>
                <a:gd name="T33" fmla="*/ 240 h 261"/>
                <a:gd name="T34" fmla="*/ 10 w 339"/>
                <a:gd name="T35" fmla="*/ 234 h 261"/>
                <a:gd name="T36" fmla="*/ 4 w 339"/>
                <a:gd name="T37" fmla="*/ 226 h 261"/>
                <a:gd name="T38" fmla="*/ 0 w 339"/>
                <a:gd name="T39" fmla="*/ 218 h 261"/>
                <a:gd name="T40" fmla="*/ 0 w 339"/>
                <a:gd name="T41" fmla="*/ 210 h 261"/>
                <a:gd name="T42" fmla="*/ 3 w 339"/>
                <a:gd name="T43" fmla="*/ 203 h 261"/>
                <a:gd name="T44" fmla="*/ 9 w 339"/>
                <a:gd name="T45" fmla="*/ 196 h 261"/>
                <a:gd name="T46" fmla="*/ 18 w 339"/>
                <a:gd name="T47" fmla="*/ 188 h 261"/>
                <a:gd name="T48" fmla="*/ 34 w 339"/>
                <a:gd name="T49" fmla="*/ 179 h 261"/>
                <a:gd name="T50" fmla="*/ 54 w 339"/>
                <a:gd name="T51" fmla="*/ 168 h 261"/>
                <a:gd name="T52" fmla="*/ 79 w 339"/>
                <a:gd name="T53" fmla="*/ 156 h 261"/>
                <a:gd name="T54" fmla="*/ 109 w 339"/>
                <a:gd name="T55" fmla="*/ 143 h 261"/>
                <a:gd name="T56" fmla="*/ 147 w 339"/>
                <a:gd name="T57" fmla="*/ 127 h 261"/>
                <a:gd name="T58" fmla="*/ 175 w 339"/>
                <a:gd name="T59" fmla="*/ 114 h 261"/>
                <a:gd name="T60" fmla="*/ 198 w 339"/>
                <a:gd name="T61" fmla="*/ 104 h 261"/>
                <a:gd name="T62" fmla="*/ 215 w 339"/>
                <a:gd name="T63" fmla="*/ 95 h 261"/>
                <a:gd name="T64" fmla="*/ 226 w 339"/>
                <a:gd name="T65" fmla="*/ 87 h 261"/>
                <a:gd name="T66" fmla="*/ 236 w 339"/>
                <a:gd name="T67" fmla="*/ 80 h 261"/>
                <a:gd name="T68" fmla="*/ 241 w 339"/>
                <a:gd name="T69" fmla="*/ 75 h 261"/>
                <a:gd name="T70" fmla="*/ 243 w 339"/>
                <a:gd name="T71" fmla="*/ 71 h 261"/>
                <a:gd name="T72" fmla="*/ 243 w 339"/>
                <a:gd name="T73" fmla="*/ 69 h 261"/>
                <a:gd name="T74" fmla="*/ 243 w 339"/>
                <a:gd name="T75" fmla="*/ 67 h 261"/>
                <a:gd name="T76" fmla="*/ 243 w 339"/>
                <a:gd name="T77" fmla="*/ 66 h 261"/>
                <a:gd name="T78" fmla="*/ 273 w 339"/>
                <a:gd name="T79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9" h="261">
                  <a:moveTo>
                    <a:pt x="273" y="0"/>
                  </a:moveTo>
                  <a:lnTo>
                    <a:pt x="339" y="48"/>
                  </a:lnTo>
                  <a:lnTo>
                    <a:pt x="328" y="201"/>
                  </a:lnTo>
                  <a:lnTo>
                    <a:pt x="326" y="202"/>
                  </a:lnTo>
                  <a:lnTo>
                    <a:pt x="319" y="207"/>
                  </a:lnTo>
                  <a:lnTo>
                    <a:pt x="308" y="215"/>
                  </a:lnTo>
                  <a:lnTo>
                    <a:pt x="292" y="224"/>
                  </a:lnTo>
                  <a:lnTo>
                    <a:pt x="272" y="234"/>
                  </a:lnTo>
                  <a:lnTo>
                    <a:pt x="250" y="243"/>
                  </a:lnTo>
                  <a:lnTo>
                    <a:pt x="224" y="251"/>
                  </a:lnTo>
                  <a:lnTo>
                    <a:pt x="195" y="257"/>
                  </a:lnTo>
                  <a:lnTo>
                    <a:pt x="164" y="261"/>
                  </a:lnTo>
                  <a:lnTo>
                    <a:pt x="131" y="260"/>
                  </a:lnTo>
                  <a:lnTo>
                    <a:pt x="92" y="257"/>
                  </a:lnTo>
                  <a:lnTo>
                    <a:pt x="62" y="252"/>
                  </a:lnTo>
                  <a:lnTo>
                    <a:pt x="38" y="247"/>
                  </a:lnTo>
                  <a:lnTo>
                    <a:pt x="22" y="240"/>
                  </a:lnTo>
                  <a:lnTo>
                    <a:pt x="10" y="234"/>
                  </a:lnTo>
                  <a:lnTo>
                    <a:pt x="4" y="226"/>
                  </a:lnTo>
                  <a:lnTo>
                    <a:pt x="0" y="218"/>
                  </a:lnTo>
                  <a:lnTo>
                    <a:pt x="0" y="210"/>
                  </a:lnTo>
                  <a:lnTo>
                    <a:pt x="3" y="203"/>
                  </a:lnTo>
                  <a:lnTo>
                    <a:pt x="9" y="196"/>
                  </a:lnTo>
                  <a:lnTo>
                    <a:pt x="18" y="188"/>
                  </a:lnTo>
                  <a:lnTo>
                    <a:pt x="34" y="179"/>
                  </a:lnTo>
                  <a:lnTo>
                    <a:pt x="54" y="168"/>
                  </a:lnTo>
                  <a:lnTo>
                    <a:pt x="79" y="156"/>
                  </a:lnTo>
                  <a:lnTo>
                    <a:pt x="109" y="143"/>
                  </a:lnTo>
                  <a:lnTo>
                    <a:pt x="147" y="127"/>
                  </a:lnTo>
                  <a:lnTo>
                    <a:pt x="175" y="114"/>
                  </a:lnTo>
                  <a:lnTo>
                    <a:pt x="198" y="104"/>
                  </a:lnTo>
                  <a:lnTo>
                    <a:pt x="215" y="95"/>
                  </a:lnTo>
                  <a:lnTo>
                    <a:pt x="226" y="87"/>
                  </a:lnTo>
                  <a:lnTo>
                    <a:pt x="236" y="80"/>
                  </a:lnTo>
                  <a:lnTo>
                    <a:pt x="241" y="75"/>
                  </a:lnTo>
                  <a:lnTo>
                    <a:pt x="243" y="71"/>
                  </a:lnTo>
                  <a:lnTo>
                    <a:pt x="243" y="69"/>
                  </a:lnTo>
                  <a:lnTo>
                    <a:pt x="243" y="67"/>
                  </a:lnTo>
                  <a:lnTo>
                    <a:pt x="243" y="66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65531EBF-FA2E-4245-936F-235D2042B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1913" y="3937000"/>
              <a:ext cx="2436813" cy="2719388"/>
            </a:xfrm>
            <a:custGeom>
              <a:avLst/>
              <a:gdLst>
                <a:gd name="T0" fmla="*/ 1092 w 1535"/>
                <a:gd name="T1" fmla="*/ 228 h 1713"/>
                <a:gd name="T2" fmla="*/ 1116 w 1535"/>
                <a:gd name="T3" fmla="*/ 274 h 1713"/>
                <a:gd name="T4" fmla="*/ 1161 w 1535"/>
                <a:gd name="T5" fmla="*/ 368 h 1713"/>
                <a:gd name="T6" fmla="*/ 1221 w 1535"/>
                <a:gd name="T7" fmla="*/ 507 h 1713"/>
                <a:gd name="T8" fmla="*/ 1289 w 1535"/>
                <a:gd name="T9" fmla="*/ 685 h 1713"/>
                <a:gd name="T10" fmla="*/ 1357 w 1535"/>
                <a:gd name="T11" fmla="*/ 896 h 1713"/>
                <a:gd name="T12" fmla="*/ 1427 w 1535"/>
                <a:gd name="T13" fmla="*/ 1139 h 1713"/>
                <a:gd name="T14" fmla="*/ 1477 w 1535"/>
                <a:gd name="T15" fmla="*/ 1325 h 1713"/>
                <a:gd name="T16" fmla="*/ 1511 w 1535"/>
                <a:gd name="T17" fmla="*/ 1465 h 1713"/>
                <a:gd name="T18" fmla="*/ 1531 w 1535"/>
                <a:gd name="T19" fmla="*/ 1572 h 1713"/>
                <a:gd name="T20" fmla="*/ 1524 w 1535"/>
                <a:gd name="T21" fmla="*/ 1611 h 1713"/>
                <a:gd name="T22" fmla="*/ 1482 w 1535"/>
                <a:gd name="T23" fmla="*/ 1628 h 1713"/>
                <a:gd name="T24" fmla="*/ 1442 w 1535"/>
                <a:gd name="T25" fmla="*/ 1634 h 1713"/>
                <a:gd name="T26" fmla="*/ 1390 w 1535"/>
                <a:gd name="T27" fmla="*/ 1577 h 1713"/>
                <a:gd name="T28" fmla="*/ 1306 w 1535"/>
                <a:gd name="T29" fmla="*/ 1455 h 1713"/>
                <a:gd name="T30" fmla="*/ 1210 w 1535"/>
                <a:gd name="T31" fmla="*/ 1300 h 1713"/>
                <a:gd name="T32" fmla="*/ 1107 w 1535"/>
                <a:gd name="T33" fmla="*/ 1133 h 1713"/>
                <a:gd name="T34" fmla="*/ 1001 w 1535"/>
                <a:gd name="T35" fmla="*/ 972 h 1713"/>
                <a:gd name="T36" fmla="*/ 898 w 1535"/>
                <a:gd name="T37" fmla="*/ 837 h 1713"/>
                <a:gd name="T38" fmla="*/ 802 w 1535"/>
                <a:gd name="T39" fmla="*/ 745 h 1713"/>
                <a:gd name="T40" fmla="*/ 735 w 1535"/>
                <a:gd name="T41" fmla="*/ 719 h 1713"/>
                <a:gd name="T42" fmla="*/ 687 w 1535"/>
                <a:gd name="T43" fmla="*/ 762 h 1713"/>
                <a:gd name="T44" fmla="*/ 620 w 1535"/>
                <a:gd name="T45" fmla="*/ 853 h 1713"/>
                <a:gd name="T46" fmla="*/ 543 w 1535"/>
                <a:gd name="T47" fmla="*/ 978 h 1713"/>
                <a:gd name="T48" fmla="*/ 459 w 1535"/>
                <a:gd name="T49" fmla="*/ 1124 h 1713"/>
                <a:gd name="T50" fmla="*/ 373 w 1535"/>
                <a:gd name="T51" fmla="*/ 1277 h 1713"/>
                <a:gd name="T52" fmla="*/ 292 w 1535"/>
                <a:gd name="T53" fmla="*/ 1425 h 1713"/>
                <a:gd name="T54" fmla="*/ 220 w 1535"/>
                <a:gd name="T55" fmla="*/ 1552 h 1713"/>
                <a:gd name="T56" fmla="*/ 162 w 1535"/>
                <a:gd name="T57" fmla="*/ 1646 h 1713"/>
                <a:gd name="T58" fmla="*/ 125 w 1535"/>
                <a:gd name="T59" fmla="*/ 1693 h 1713"/>
                <a:gd name="T60" fmla="*/ 69 w 1535"/>
                <a:gd name="T61" fmla="*/ 1713 h 1713"/>
                <a:gd name="T62" fmla="*/ 27 w 1535"/>
                <a:gd name="T63" fmla="*/ 1696 h 1713"/>
                <a:gd name="T64" fmla="*/ 4 w 1535"/>
                <a:gd name="T65" fmla="*/ 1671 h 1713"/>
                <a:gd name="T66" fmla="*/ 0 w 1535"/>
                <a:gd name="T67" fmla="*/ 1659 h 1713"/>
                <a:gd name="T68" fmla="*/ 12 w 1535"/>
                <a:gd name="T69" fmla="*/ 1600 h 1713"/>
                <a:gd name="T70" fmla="*/ 34 w 1535"/>
                <a:gd name="T71" fmla="*/ 1484 h 1713"/>
                <a:gd name="T72" fmla="*/ 64 w 1535"/>
                <a:gd name="T73" fmla="*/ 1327 h 1713"/>
                <a:gd name="T74" fmla="*/ 99 w 1535"/>
                <a:gd name="T75" fmla="*/ 1146 h 1713"/>
                <a:gd name="T76" fmla="*/ 137 w 1535"/>
                <a:gd name="T77" fmla="*/ 956 h 1713"/>
                <a:gd name="T78" fmla="*/ 174 w 1535"/>
                <a:gd name="T79" fmla="*/ 773 h 1713"/>
                <a:gd name="T80" fmla="*/ 207 w 1535"/>
                <a:gd name="T81" fmla="*/ 613 h 1713"/>
                <a:gd name="T82" fmla="*/ 234 w 1535"/>
                <a:gd name="T83" fmla="*/ 493 h 1713"/>
                <a:gd name="T84" fmla="*/ 234 w 1535"/>
                <a:gd name="T85" fmla="*/ 377 h 1713"/>
                <a:gd name="T86" fmla="*/ 239 w 1535"/>
                <a:gd name="T87" fmla="*/ 240 h 1713"/>
                <a:gd name="T88" fmla="*/ 251 w 1535"/>
                <a:gd name="T89" fmla="*/ 115 h 1713"/>
                <a:gd name="T90" fmla="*/ 263 w 1535"/>
                <a:gd name="T91" fmla="*/ 28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35" h="1713">
                  <a:moveTo>
                    <a:pt x="268" y="0"/>
                  </a:moveTo>
                  <a:lnTo>
                    <a:pt x="1091" y="225"/>
                  </a:lnTo>
                  <a:lnTo>
                    <a:pt x="1092" y="228"/>
                  </a:lnTo>
                  <a:lnTo>
                    <a:pt x="1098" y="237"/>
                  </a:lnTo>
                  <a:lnTo>
                    <a:pt x="1106" y="253"/>
                  </a:lnTo>
                  <a:lnTo>
                    <a:pt x="1116" y="274"/>
                  </a:lnTo>
                  <a:lnTo>
                    <a:pt x="1129" y="300"/>
                  </a:lnTo>
                  <a:lnTo>
                    <a:pt x="1144" y="331"/>
                  </a:lnTo>
                  <a:lnTo>
                    <a:pt x="1161" y="368"/>
                  </a:lnTo>
                  <a:lnTo>
                    <a:pt x="1180" y="410"/>
                  </a:lnTo>
                  <a:lnTo>
                    <a:pt x="1200" y="457"/>
                  </a:lnTo>
                  <a:lnTo>
                    <a:pt x="1221" y="507"/>
                  </a:lnTo>
                  <a:lnTo>
                    <a:pt x="1243" y="563"/>
                  </a:lnTo>
                  <a:lnTo>
                    <a:pt x="1265" y="622"/>
                  </a:lnTo>
                  <a:lnTo>
                    <a:pt x="1289" y="685"/>
                  </a:lnTo>
                  <a:lnTo>
                    <a:pt x="1312" y="752"/>
                  </a:lnTo>
                  <a:lnTo>
                    <a:pt x="1335" y="823"/>
                  </a:lnTo>
                  <a:lnTo>
                    <a:pt x="1357" y="896"/>
                  </a:lnTo>
                  <a:lnTo>
                    <a:pt x="1383" y="984"/>
                  </a:lnTo>
                  <a:lnTo>
                    <a:pt x="1407" y="1065"/>
                  </a:lnTo>
                  <a:lnTo>
                    <a:pt x="1427" y="1139"/>
                  </a:lnTo>
                  <a:lnTo>
                    <a:pt x="1447" y="1208"/>
                  </a:lnTo>
                  <a:lnTo>
                    <a:pt x="1463" y="1269"/>
                  </a:lnTo>
                  <a:lnTo>
                    <a:pt x="1477" y="1325"/>
                  </a:lnTo>
                  <a:lnTo>
                    <a:pt x="1490" y="1376"/>
                  </a:lnTo>
                  <a:lnTo>
                    <a:pt x="1501" y="1424"/>
                  </a:lnTo>
                  <a:lnTo>
                    <a:pt x="1511" y="1465"/>
                  </a:lnTo>
                  <a:lnTo>
                    <a:pt x="1519" y="1503"/>
                  </a:lnTo>
                  <a:lnTo>
                    <a:pt x="1526" y="1539"/>
                  </a:lnTo>
                  <a:lnTo>
                    <a:pt x="1531" y="1572"/>
                  </a:lnTo>
                  <a:lnTo>
                    <a:pt x="1535" y="1600"/>
                  </a:lnTo>
                  <a:lnTo>
                    <a:pt x="1532" y="1606"/>
                  </a:lnTo>
                  <a:lnTo>
                    <a:pt x="1524" y="1611"/>
                  </a:lnTo>
                  <a:lnTo>
                    <a:pt x="1513" y="1616"/>
                  </a:lnTo>
                  <a:lnTo>
                    <a:pt x="1498" y="1623"/>
                  </a:lnTo>
                  <a:lnTo>
                    <a:pt x="1482" y="1628"/>
                  </a:lnTo>
                  <a:lnTo>
                    <a:pt x="1467" y="1632"/>
                  </a:lnTo>
                  <a:lnTo>
                    <a:pt x="1452" y="1634"/>
                  </a:lnTo>
                  <a:lnTo>
                    <a:pt x="1442" y="1634"/>
                  </a:lnTo>
                  <a:lnTo>
                    <a:pt x="1435" y="1632"/>
                  </a:lnTo>
                  <a:lnTo>
                    <a:pt x="1413" y="1608"/>
                  </a:lnTo>
                  <a:lnTo>
                    <a:pt x="1390" y="1577"/>
                  </a:lnTo>
                  <a:lnTo>
                    <a:pt x="1363" y="1541"/>
                  </a:lnTo>
                  <a:lnTo>
                    <a:pt x="1336" y="1500"/>
                  </a:lnTo>
                  <a:lnTo>
                    <a:pt x="1306" y="1455"/>
                  </a:lnTo>
                  <a:lnTo>
                    <a:pt x="1276" y="1405"/>
                  </a:lnTo>
                  <a:lnTo>
                    <a:pt x="1243" y="1354"/>
                  </a:lnTo>
                  <a:lnTo>
                    <a:pt x="1210" y="1300"/>
                  </a:lnTo>
                  <a:lnTo>
                    <a:pt x="1176" y="1244"/>
                  </a:lnTo>
                  <a:lnTo>
                    <a:pt x="1141" y="1189"/>
                  </a:lnTo>
                  <a:lnTo>
                    <a:pt x="1107" y="1133"/>
                  </a:lnTo>
                  <a:lnTo>
                    <a:pt x="1072" y="1078"/>
                  </a:lnTo>
                  <a:lnTo>
                    <a:pt x="1036" y="1024"/>
                  </a:lnTo>
                  <a:lnTo>
                    <a:pt x="1001" y="972"/>
                  </a:lnTo>
                  <a:lnTo>
                    <a:pt x="966" y="923"/>
                  </a:lnTo>
                  <a:lnTo>
                    <a:pt x="932" y="878"/>
                  </a:lnTo>
                  <a:lnTo>
                    <a:pt x="898" y="837"/>
                  </a:lnTo>
                  <a:lnTo>
                    <a:pt x="865" y="800"/>
                  </a:lnTo>
                  <a:lnTo>
                    <a:pt x="833" y="769"/>
                  </a:lnTo>
                  <a:lnTo>
                    <a:pt x="802" y="745"/>
                  </a:lnTo>
                  <a:lnTo>
                    <a:pt x="773" y="727"/>
                  </a:lnTo>
                  <a:lnTo>
                    <a:pt x="747" y="718"/>
                  </a:lnTo>
                  <a:lnTo>
                    <a:pt x="735" y="719"/>
                  </a:lnTo>
                  <a:lnTo>
                    <a:pt x="721" y="727"/>
                  </a:lnTo>
                  <a:lnTo>
                    <a:pt x="705" y="741"/>
                  </a:lnTo>
                  <a:lnTo>
                    <a:pt x="687" y="762"/>
                  </a:lnTo>
                  <a:lnTo>
                    <a:pt x="666" y="787"/>
                  </a:lnTo>
                  <a:lnTo>
                    <a:pt x="644" y="819"/>
                  </a:lnTo>
                  <a:lnTo>
                    <a:pt x="620" y="853"/>
                  </a:lnTo>
                  <a:lnTo>
                    <a:pt x="595" y="892"/>
                  </a:lnTo>
                  <a:lnTo>
                    <a:pt x="570" y="934"/>
                  </a:lnTo>
                  <a:lnTo>
                    <a:pt x="543" y="978"/>
                  </a:lnTo>
                  <a:lnTo>
                    <a:pt x="515" y="1025"/>
                  </a:lnTo>
                  <a:lnTo>
                    <a:pt x="487" y="1074"/>
                  </a:lnTo>
                  <a:lnTo>
                    <a:pt x="459" y="1124"/>
                  </a:lnTo>
                  <a:lnTo>
                    <a:pt x="430" y="1175"/>
                  </a:lnTo>
                  <a:lnTo>
                    <a:pt x="402" y="1226"/>
                  </a:lnTo>
                  <a:lnTo>
                    <a:pt x="373" y="1277"/>
                  </a:lnTo>
                  <a:lnTo>
                    <a:pt x="345" y="1328"/>
                  </a:lnTo>
                  <a:lnTo>
                    <a:pt x="318" y="1378"/>
                  </a:lnTo>
                  <a:lnTo>
                    <a:pt x="292" y="1425"/>
                  </a:lnTo>
                  <a:lnTo>
                    <a:pt x="267" y="1469"/>
                  </a:lnTo>
                  <a:lnTo>
                    <a:pt x="242" y="1513"/>
                  </a:lnTo>
                  <a:lnTo>
                    <a:pt x="220" y="1552"/>
                  </a:lnTo>
                  <a:lnTo>
                    <a:pt x="199" y="1587"/>
                  </a:lnTo>
                  <a:lnTo>
                    <a:pt x="179" y="1619"/>
                  </a:lnTo>
                  <a:lnTo>
                    <a:pt x="162" y="1646"/>
                  </a:lnTo>
                  <a:lnTo>
                    <a:pt x="148" y="1667"/>
                  </a:lnTo>
                  <a:lnTo>
                    <a:pt x="136" y="1683"/>
                  </a:lnTo>
                  <a:lnTo>
                    <a:pt x="125" y="1693"/>
                  </a:lnTo>
                  <a:lnTo>
                    <a:pt x="105" y="1705"/>
                  </a:lnTo>
                  <a:lnTo>
                    <a:pt x="86" y="1712"/>
                  </a:lnTo>
                  <a:lnTo>
                    <a:pt x="69" y="1713"/>
                  </a:lnTo>
                  <a:lnTo>
                    <a:pt x="53" y="1710"/>
                  </a:lnTo>
                  <a:lnTo>
                    <a:pt x="39" y="1704"/>
                  </a:lnTo>
                  <a:lnTo>
                    <a:pt x="27" y="1696"/>
                  </a:lnTo>
                  <a:lnTo>
                    <a:pt x="18" y="1687"/>
                  </a:lnTo>
                  <a:lnTo>
                    <a:pt x="10" y="1679"/>
                  </a:lnTo>
                  <a:lnTo>
                    <a:pt x="4" y="1671"/>
                  </a:lnTo>
                  <a:lnTo>
                    <a:pt x="1" y="1666"/>
                  </a:lnTo>
                  <a:lnTo>
                    <a:pt x="0" y="1663"/>
                  </a:lnTo>
                  <a:lnTo>
                    <a:pt x="0" y="1659"/>
                  </a:lnTo>
                  <a:lnTo>
                    <a:pt x="2" y="1646"/>
                  </a:lnTo>
                  <a:lnTo>
                    <a:pt x="6" y="1627"/>
                  </a:lnTo>
                  <a:lnTo>
                    <a:pt x="12" y="1600"/>
                  </a:lnTo>
                  <a:lnTo>
                    <a:pt x="18" y="1566"/>
                  </a:lnTo>
                  <a:lnTo>
                    <a:pt x="25" y="1528"/>
                  </a:lnTo>
                  <a:lnTo>
                    <a:pt x="34" y="1484"/>
                  </a:lnTo>
                  <a:lnTo>
                    <a:pt x="43" y="1435"/>
                  </a:lnTo>
                  <a:lnTo>
                    <a:pt x="53" y="1383"/>
                  </a:lnTo>
                  <a:lnTo>
                    <a:pt x="64" y="1327"/>
                  </a:lnTo>
                  <a:lnTo>
                    <a:pt x="76" y="1269"/>
                  </a:lnTo>
                  <a:lnTo>
                    <a:pt x="88" y="1208"/>
                  </a:lnTo>
                  <a:lnTo>
                    <a:pt x="99" y="1146"/>
                  </a:lnTo>
                  <a:lnTo>
                    <a:pt x="111" y="1083"/>
                  </a:lnTo>
                  <a:lnTo>
                    <a:pt x="124" y="1019"/>
                  </a:lnTo>
                  <a:lnTo>
                    <a:pt x="137" y="956"/>
                  </a:lnTo>
                  <a:lnTo>
                    <a:pt x="149" y="893"/>
                  </a:lnTo>
                  <a:lnTo>
                    <a:pt x="162" y="832"/>
                  </a:lnTo>
                  <a:lnTo>
                    <a:pt x="174" y="773"/>
                  </a:lnTo>
                  <a:lnTo>
                    <a:pt x="186" y="716"/>
                  </a:lnTo>
                  <a:lnTo>
                    <a:pt x="196" y="663"/>
                  </a:lnTo>
                  <a:lnTo>
                    <a:pt x="207" y="613"/>
                  </a:lnTo>
                  <a:lnTo>
                    <a:pt x="217" y="567"/>
                  </a:lnTo>
                  <a:lnTo>
                    <a:pt x="225" y="528"/>
                  </a:lnTo>
                  <a:lnTo>
                    <a:pt x="234" y="493"/>
                  </a:lnTo>
                  <a:lnTo>
                    <a:pt x="241" y="464"/>
                  </a:lnTo>
                  <a:lnTo>
                    <a:pt x="237" y="422"/>
                  </a:lnTo>
                  <a:lnTo>
                    <a:pt x="234" y="377"/>
                  </a:lnTo>
                  <a:lnTo>
                    <a:pt x="234" y="331"/>
                  </a:lnTo>
                  <a:lnTo>
                    <a:pt x="235" y="286"/>
                  </a:lnTo>
                  <a:lnTo>
                    <a:pt x="239" y="240"/>
                  </a:lnTo>
                  <a:lnTo>
                    <a:pt x="242" y="195"/>
                  </a:lnTo>
                  <a:lnTo>
                    <a:pt x="246" y="153"/>
                  </a:lnTo>
                  <a:lnTo>
                    <a:pt x="251" y="115"/>
                  </a:lnTo>
                  <a:lnTo>
                    <a:pt x="255" y="80"/>
                  </a:lnTo>
                  <a:lnTo>
                    <a:pt x="259" y="51"/>
                  </a:lnTo>
                  <a:lnTo>
                    <a:pt x="263" y="28"/>
                  </a:lnTo>
                  <a:lnTo>
                    <a:pt x="265" y="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9" name="Freeform 58">
              <a:extLst>
                <a:ext uri="{FF2B5EF4-FFF2-40B4-BE49-F238E27FC236}">
                  <a16:creationId xmlns:a16="http://schemas.microsoft.com/office/drawing/2014/main" id="{A98A0C26-FFC9-4180-B149-63B8B7403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4301" y="2087563"/>
              <a:ext cx="2071688" cy="2659063"/>
            </a:xfrm>
            <a:custGeom>
              <a:avLst/>
              <a:gdLst>
                <a:gd name="T0" fmla="*/ 735 w 1305"/>
                <a:gd name="T1" fmla="*/ 29 h 1675"/>
                <a:gd name="T2" fmla="*/ 738 w 1305"/>
                <a:gd name="T3" fmla="*/ 64 h 1675"/>
                <a:gd name="T4" fmla="*/ 739 w 1305"/>
                <a:gd name="T5" fmla="*/ 111 h 1675"/>
                <a:gd name="T6" fmla="*/ 751 w 1305"/>
                <a:gd name="T7" fmla="*/ 133 h 1675"/>
                <a:gd name="T8" fmla="*/ 794 w 1305"/>
                <a:gd name="T9" fmla="*/ 149 h 1675"/>
                <a:gd name="T10" fmla="*/ 849 w 1305"/>
                <a:gd name="T11" fmla="*/ 161 h 1675"/>
                <a:gd name="T12" fmla="*/ 895 w 1305"/>
                <a:gd name="T13" fmla="*/ 170 h 1675"/>
                <a:gd name="T14" fmla="*/ 912 w 1305"/>
                <a:gd name="T15" fmla="*/ 196 h 1675"/>
                <a:gd name="T16" fmla="*/ 918 w 1305"/>
                <a:gd name="T17" fmla="*/ 239 h 1675"/>
                <a:gd name="T18" fmla="*/ 943 w 1305"/>
                <a:gd name="T19" fmla="*/ 302 h 1675"/>
                <a:gd name="T20" fmla="*/ 1023 w 1305"/>
                <a:gd name="T21" fmla="*/ 469 h 1675"/>
                <a:gd name="T22" fmla="*/ 1092 w 1305"/>
                <a:gd name="T23" fmla="*/ 666 h 1675"/>
                <a:gd name="T24" fmla="*/ 1154 w 1305"/>
                <a:gd name="T25" fmla="*/ 878 h 1675"/>
                <a:gd name="T26" fmla="*/ 1205 w 1305"/>
                <a:gd name="T27" fmla="*/ 1092 h 1675"/>
                <a:gd name="T28" fmla="*/ 1245 w 1305"/>
                <a:gd name="T29" fmla="*/ 1291 h 1675"/>
                <a:gd name="T30" fmla="*/ 1275 w 1305"/>
                <a:gd name="T31" fmla="*/ 1458 h 1675"/>
                <a:gd name="T32" fmla="*/ 1295 w 1305"/>
                <a:gd name="T33" fmla="*/ 1582 h 1675"/>
                <a:gd name="T34" fmla="*/ 1304 w 1305"/>
                <a:gd name="T35" fmla="*/ 1643 h 1675"/>
                <a:gd name="T36" fmla="*/ 1236 w 1305"/>
                <a:gd name="T37" fmla="*/ 1651 h 1675"/>
                <a:gd name="T38" fmla="*/ 1094 w 1305"/>
                <a:gd name="T39" fmla="*/ 1659 h 1675"/>
                <a:gd name="T40" fmla="*/ 923 w 1305"/>
                <a:gd name="T41" fmla="*/ 1667 h 1675"/>
                <a:gd name="T42" fmla="*/ 744 w 1305"/>
                <a:gd name="T43" fmla="*/ 1672 h 1675"/>
                <a:gd name="T44" fmla="*/ 574 w 1305"/>
                <a:gd name="T45" fmla="*/ 1675 h 1675"/>
                <a:gd name="T46" fmla="*/ 434 w 1305"/>
                <a:gd name="T47" fmla="*/ 1669 h 1675"/>
                <a:gd name="T48" fmla="*/ 342 w 1305"/>
                <a:gd name="T49" fmla="*/ 1655 h 1675"/>
                <a:gd name="T50" fmla="*/ 316 w 1305"/>
                <a:gd name="T51" fmla="*/ 1629 h 1675"/>
                <a:gd name="T52" fmla="*/ 315 w 1305"/>
                <a:gd name="T53" fmla="*/ 1570 h 1675"/>
                <a:gd name="T54" fmla="*/ 320 w 1305"/>
                <a:gd name="T55" fmla="*/ 1500 h 1675"/>
                <a:gd name="T56" fmla="*/ 324 w 1305"/>
                <a:gd name="T57" fmla="*/ 1455 h 1675"/>
                <a:gd name="T58" fmla="*/ 204 w 1305"/>
                <a:gd name="T59" fmla="*/ 1629 h 1675"/>
                <a:gd name="T60" fmla="*/ 157 w 1305"/>
                <a:gd name="T61" fmla="*/ 1614 h 1675"/>
                <a:gd name="T62" fmla="*/ 83 w 1305"/>
                <a:gd name="T63" fmla="*/ 1592 h 1675"/>
                <a:gd name="T64" fmla="*/ 19 w 1305"/>
                <a:gd name="T65" fmla="*/ 1566 h 1675"/>
                <a:gd name="T66" fmla="*/ 0 w 1305"/>
                <a:gd name="T67" fmla="*/ 1546 h 1675"/>
                <a:gd name="T68" fmla="*/ 96 w 1305"/>
                <a:gd name="T69" fmla="*/ 1402 h 1675"/>
                <a:gd name="T70" fmla="*/ 159 w 1305"/>
                <a:gd name="T71" fmla="*/ 1227 h 1675"/>
                <a:gd name="T72" fmla="*/ 193 w 1305"/>
                <a:gd name="T73" fmla="*/ 1034 h 1675"/>
                <a:gd name="T74" fmla="*/ 210 w 1305"/>
                <a:gd name="T75" fmla="*/ 840 h 1675"/>
                <a:gd name="T76" fmla="*/ 215 w 1305"/>
                <a:gd name="T77" fmla="*/ 658 h 1675"/>
                <a:gd name="T78" fmla="*/ 219 w 1305"/>
                <a:gd name="T79" fmla="*/ 503 h 1675"/>
                <a:gd name="T80" fmla="*/ 229 w 1305"/>
                <a:gd name="T81" fmla="*/ 387 h 1675"/>
                <a:gd name="T82" fmla="*/ 268 w 1305"/>
                <a:gd name="T83" fmla="*/ 292 h 1675"/>
                <a:gd name="T84" fmla="*/ 341 w 1305"/>
                <a:gd name="T85" fmla="*/ 203 h 1675"/>
                <a:gd name="T86" fmla="*/ 414 w 1305"/>
                <a:gd name="T87" fmla="*/ 144 h 1675"/>
                <a:gd name="T88" fmla="*/ 442 w 1305"/>
                <a:gd name="T89" fmla="*/ 144 h 1675"/>
                <a:gd name="T90" fmla="*/ 450 w 1305"/>
                <a:gd name="T91" fmla="*/ 148 h 1675"/>
                <a:gd name="T92" fmla="*/ 489 w 1305"/>
                <a:gd name="T93" fmla="*/ 0 h 1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05" h="1675">
                  <a:moveTo>
                    <a:pt x="489" y="0"/>
                  </a:moveTo>
                  <a:lnTo>
                    <a:pt x="732" y="26"/>
                  </a:lnTo>
                  <a:lnTo>
                    <a:pt x="735" y="29"/>
                  </a:lnTo>
                  <a:lnTo>
                    <a:pt x="736" y="36"/>
                  </a:lnTo>
                  <a:lnTo>
                    <a:pt x="736" y="49"/>
                  </a:lnTo>
                  <a:lnTo>
                    <a:pt x="738" y="64"/>
                  </a:lnTo>
                  <a:lnTo>
                    <a:pt x="738" y="81"/>
                  </a:lnTo>
                  <a:lnTo>
                    <a:pt x="739" y="97"/>
                  </a:lnTo>
                  <a:lnTo>
                    <a:pt x="739" y="111"/>
                  </a:lnTo>
                  <a:lnTo>
                    <a:pt x="740" y="122"/>
                  </a:lnTo>
                  <a:lnTo>
                    <a:pt x="742" y="128"/>
                  </a:lnTo>
                  <a:lnTo>
                    <a:pt x="751" y="133"/>
                  </a:lnTo>
                  <a:lnTo>
                    <a:pt x="764" y="139"/>
                  </a:lnTo>
                  <a:lnTo>
                    <a:pt x="782" y="145"/>
                  </a:lnTo>
                  <a:lnTo>
                    <a:pt x="794" y="149"/>
                  </a:lnTo>
                  <a:lnTo>
                    <a:pt x="810" y="153"/>
                  </a:lnTo>
                  <a:lnTo>
                    <a:pt x="829" y="157"/>
                  </a:lnTo>
                  <a:lnTo>
                    <a:pt x="849" y="161"/>
                  </a:lnTo>
                  <a:lnTo>
                    <a:pt x="868" y="165"/>
                  </a:lnTo>
                  <a:lnTo>
                    <a:pt x="884" y="167"/>
                  </a:lnTo>
                  <a:lnTo>
                    <a:pt x="895" y="170"/>
                  </a:lnTo>
                  <a:lnTo>
                    <a:pt x="900" y="171"/>
                  </a:lnTo>
                  <a:lnTo>
                    <a:pt x="906" y="184"/>
                  </a:lnTo>
                  <a:lnTo>
                    <a:pt x="912" y="196"/>
                  </a:lnTo>
                  <a:lnTo>
                    <a:pt x="913" y="209"/>
                  </a:lnTo>
                  <a:lnTo>
                    <a:pt x="916" y="224"/>
                  </a:lnTo>
                  <a:lnTo>
                    <a:pt x="918" y="239"/>
                  </a:lnTo>
                  <a:lnTo>
                    <a:pt x="922" y="258"/>
                  </a:lnTo>
                  <a:lnTo>
                    <a:pt x="931" y="279"/>
                  </a:lnTo>
                  <a:lnTo>
                    <a:pt x="943" y="302"/>
                  </a:lnTo>
                  <a:lnTo>
                    <a:pt x="971" y="353"/>
                  </a:lnTo>
                  <a:lnTo>
                    <a:pt x="997" y="410"/>
                  </a:lnTo>
                  <a:lnTo>
                    <a:pt x="1023" y="469"/>
                  </a:lnTo>
                  <a:lnTo>
                    <a:pt x="1046" y="531"/>
                  </a:lnTo>
                  <a:lnTo>
                    <a:pt x="1070" y="598"/>
                  </a:lnTo>
                  <a:lnTo>
                    <a:pt x="1092" y="666"/>
                  </a:lnTo>
                  <a:lnTo>
                    <a:pt x="1114" y="736"/>
                  </a:lnTo>
                  <a:lnTo>
                    <a:pt x="1134" y="808"/>
                  </a:lnTo>
                  <a:lnTo>
                    <a:pt x="1154" y="878"/>
                  </a:lnTo>
                  <a:lnTo>
                    <a:pt x="1171" y="950"/>
                  </a:lnTo>
                  <a:lnTo>
                    <a:pt x="1188" y="1022"/>
                  </a:lnTo>
                  <a:lnTo>
                    <a:pt x="1205" y="1092"/>
                  </a:lnTo>
                  <a:lnTo>
                    <a:pt x="1219" y="1161"/>
                  </a:lnTo>
                  <a:lnTo>
                    <a:pt x="1232" y="1227"/>
                  </a:lnTo>
                  <a:lnTo>
                    <a:pt x="1245" y="1291"/>
                  </a:lnTo>
                  <a:lnTo>
                    <a:pt x="1256" y="1351"/>
                  </a:lnTo>
                  <a:lnTo>
                    <a:pt x="1266" y="1407"/>
                  </a:lnTo>
                  <a:lnTo>
                    <a:pt x="1275" y="1458"/>
                  </a:lnTo>
                  <a:lnTo>
                    <a:pt x="1283" y="1506"/>
                  </a:lnTo>
                  <a:lnTo>
                    <a:pt x="1290" y="1546"/>
                  </a:lnTo>
                  <a:lnTo>
                    <a:pt x="1295" y="1582"/>
                  </a:lnTo>
                  <a:lnTo>
                    <a:pt x="1300" y="1610"/>
                  </a:lnTo>
                  <a:lnTo>
                    <a:pt x="1303" y="1630"/>
                  </a:lnTo>
                  <a:lnTo>
                    <a:pt x="1304" y="1643"/>
                  </a:lnTo>
                  <a:lnTo>
                    <a:pt x="1305" y="1648"/>
                  </a:lnTo>
                  <a:lnTo>
                    <a:pt x="1274" y="1650"/>
                  </a:lnTo>
                  <a:lnTo>
                    <a:pt x="1236" y="1651"/>
                  </a:lnTo>
                  <a:lnTo>
                    <a:pt x="1193" y="1654"/>
                  </a:lnTo>
                  <a:lnTo>
                    <a:pt x="1146" y="1656"/>
                  </a:lnTo>
                  <a:lnTo>
                    <a:pt x="1094" y="1659"/>
                  </a:lnTo>
                  <a:lnTo>
                    <a:pt x="1039" y="1661"/>
                  </a:lnTo>
                  <a:lnTo>
                    <a:pt x="982" y="1664"/>
                  </a:lnTo>
                  <a:lnTo>
                    <a:pt x="923" y="1667"/>
                  </a:lnTo>
                  <a:lnTo>
                    <a:pt x="863" y="1669"/>
                  </a:lnTo>
                  <a:lnTo>
                    <a:pt x="803" y="1671"/>
                  </a:lnTo>
                  <a:lnTo>
                    <a:pt x="744" y="1672"/>
                  </a:lnTo>
                  <a:lnTo>
                    <a:pt x="685" y="1673"/>
                  </a:lnTo>
                  <a:lnTo>
                    <a:pt x="628" y="1675"/>
                  </a:lnTo>
                  <a:lnTo>
                    <a:pt x="574" y="1675"/>
                  </a:lnTo>
                  <a:lnTo>
                    <a:pt x="523" y="1673"/>
                  </a:lnTo>
                  <a:lnTo>
                    <a:pt x="476" y="1672"/>
                  </a:lnTo>
                  <a:lnTo>
                    <a:pt x="434" y="1669"/>
                  </a:lnTo>
                  <a:lnTo>
                    <a:pt x="397" y="1665"/>
                  </a:lnTo>
                  <a:lnTo>
                    <a:pt x="366" y="1661"/>
                  </a:lnTo>
                  <a:lnTo>
                    <a:pt x="342" y="1655"/>
                  </a:lnTo>
                  <a:lnTo>
                    <a:pt x="327" y="1648"/>
                  </a:lnTo>
                  <a:lnTo>
                    <a:pt x="319" y="1641"/>
                  </a:lnTo>
                  <a:lnTo>
                    <a:pt x="316" y="1629"/>
                  </a:lnTo>
                  <a:lnTo>
                    <a:pt x="315" y="1613"/>
                  </a:lnTo>
                  <a:lnTo>
                    <a:pt x="314" y="1592"/>
                  </a:lnTo>
                  <a:lnTo>
                    <a:pt x="315" y="1570"/>
                  </a:lnTo>
                  <a:lnTo>
                    <a:pt x="316" y="1546"/>
                  </a:lnTo>
                  <a:lnTo>
                    <a:pt x="318" y="1523"/>
                  </a:lnTo>
                  <a:lnTo>
                    <a:pt x="320" y="1500"/>
                  </a:lnTo>
                  <a:lnTo>
                    <a:pt x="321" y="1481"/>
                  </a:lnTo>
                  <a:lnTo>
                    <a:pt x="323" y="1465"/>
                  </a:lnTo>
                  <a:lnTo>
                    <a:pt x="324" y="1455"/>
                  </a:lnTo>
                  <a:lnTo>
                    <a:pt x="325" y="1451"/>
                  </a:lnTo>
                  <a:lnTo>
                    <a:pt x="208" y="1629"/>
                  </a:lnTo>
                  <a:lnTo>
                    <a:pt x="204" y="1629"/>
                  </a:lnTo>
                  <a:lnTo>
                    <a:pt x="193" y="1625"/>
                  </a:lnTo>
                  <a:lnTo>
                    <a:pt x="178" y="1621"/>
                  </a:lnTo>
                  <a:lnTo>
                    <a:pt x="157" y="1614"/>
                  </a:lnTo>
                  <a:lnTo>
                    <a:pt x="133" y="1608"/>
                  </a:lnTo>
                  <a:lnTo>
                    <a:pt x="108" y="1600"/>
                  </a:lnTo>
                  <a:lnTo>
                    <a:pt x="83" y="1592"/>
                  </a:lnTo>
                  <a:lnTo>
                    <a:pt x="60" y="1583"/>
                  </a:lnTo>
                  <a:lnTo>
                    <a:pt x="38" y="1575"/>
                  </a:lnTo>
                  <a:lnTo>
                    <a:pt x="19" y="1566"/>
                  </a:lnTo>
                  <a:lnTo>
                    <a:pt x="6" y="1559"/>
                  </a:lnTo>
                  <a:lnTo>
                    <a:pt x="0" y="1551"/>
                  </a:lnTo>
                  <a:lnTo>
                    <a:pt x="0" y="1546"/>
                  </a:lnTo>
                  <a:lnTo>
                    <a:pt x="36" y="1503"/>
                  </a:lnTo>
                  <a:lnTo>
                    <a:pt x="69" y="1455"/>
                  </a:lnTo>
                  <a:lnTo>
                    <a:pt x="96" y="1402"/>
                  </a:lnTo>
                  <a:lnTo>
                    <a:pt x="121" y="1346"/>
                  </a:lnTo>
                  <a:lnTo>
                    <a:pt x="142" y="1287"/>
                  </a:lnTo>
                  <a:lnTo>
                    <a:pt x="159" y="1227"/>
                  </a:lnTo>
                  <a:lnTo>
                    <a:pt x="174" y="1164"/>
                  </a:lnTo>
                  <a:lnTo>
                    <a:pt x="184" y="1100"/>
                  </a:lnTo>
                  <a:lnTo>
                    <a:pt x="193" y="1034"/>
                  </a:lnTo>
                  <a:lnTo>
                    <a:pt x="201" y="970"/>
                  </a:lnTo>
                  <a:lnTo>
                    <a:pt x="206" y="905"/>
                  </a:lnTo>
                  <a:lnTo>
                    <a:pt x="210" y="840"/>
                  </a:lnTo>
                  <a:lnTo>
                    <a:pt x="213" y="778"/>
                  </a:lnTo>
                  <a:lnTo>
                    <a:pt x="214" y="717"/>
                  </a:lnTo>
                  <a:lnTo>
                    <a:pt x="215" y="658"/>
                  </a:lnTo>
                  <a:lnTo>
                    <a:pt x="217" y="603"/>
                  </a:lnTo>
                  <a:lnTo>
                    <a:pt x="218" y="551"/>
                  </a:lnTo>
                  <a:lnTo>
                    <a:pt x="219" y="503"/>
                  </a:lnTo>
                  <a:lnTo>
                    <a:pt x="222" y="459"/>
                  </a:lnTo>
                  <a:lnTo>
                    <a:pt x="225" y="420"/>
                  </a:lnTo>
                  <a:lnTo>
                    <a:pt x="229" y="387"/>
                  </a:lnTo>
                  <a:lnTo>
                    <a:pt x="235" y="360"/>
                  </a:lnTo>
                  <a:lnTo>
                    <a:pt x="248" y="324"/>
                  </a:lnTo>
                  <a:lnTo>
                    <a:pt x="268" y="292"/>
                  </a:lnTo>
                  <a:lnTo>
                    <a:pt x="290" y="259"/>
                  </a:lnTo>
                  <a:lnTo>
                    <a:pt x="315" y="230"/>
                  </a:lnTo>
                  <a:lnTo>
                    <a:pt x="341" y="203"/>
                  </a:lnTo>
                  <a:lnTo>
                    <a:pt x="367" y="179"/>
                  </a:lnTo>
                  <a:lnTo>
                    <a:pt x="392" y="159"/>
                  </a:lnTo>
                  <a:lnTo>
                    <a:pt x="414" y="144"/>
                  </a:lnTo>
                  <a:lnTo>
                    <a:pt x="425" y="141"/>
                  </a:lnTo>
                  <a:lnTo>
                    <a:pt x="434" y="141"/>
                  </a:lnTo>
                  <a:lnTo>
                    <a:pt x="442" y="144"/>
                  </a:lnTo>
                  <a:lnTo>
                    <a:pt x="446" y="146"/>
                  </a:lnTo>
                  <a:lnTo>
                    <a:pt x="448" y="148"/>
                  </a:lnTo>
                  <a:lnTo>
                    <a:pt x="450" y="148"/>
                  </a:lnTo>
                  <a:lnTo>
                    <a:pt x="451" y="148"/>
                  </a:lnTo>
                  <a:lnTo>
                    <a:pt x="452" y="148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0" name="Freeform 59">
              <a:extLst>
                <a:ext uri="{FF2B5EF4-FFF2-40B4-BE49-F238E27FC236}">
                  <a16:creationId xmlns:a16="http://schemas.microsoft.com/office/drawing/2014/main" id="{E6863163-DC11-4CF3-A344-5A80036B3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6" y="2024063"/>
              <a:ext cx="584200" cy="709613"/>
            </a:xfrm>
            <a:custGeom>
              <a:avLst/>
              <a:gdLst>
                <a:gd name="T0" fmla="*/ 16 w 368"/>
                <a:gd name="T1" fmla="*/ 0 h 447"/>
                <a:gd name="T2" fmla="*/ 351 w 368"/>
                <a:gd name="T3" fmla="*/ 93 h 447"/>
                <a:gd name="T4" fmla="*/ 362 w 368"/>
                <a:gd name="T5" fmla="*/ 148 h 447"/>
                <a:gd name="T6" fmla="*/ 367 w 368"/>
                <a:gd name="T7" fmla="*/ 177 h 447"/>
                <a:gd name="T8" fmla="*/ 367 w 368"/>
                <a:gd name="T9" fmla="*/ 181 h 447"/>
                <a:gd name="T10" fmla="*/ 368 w 368"/>
                <a:gd name="T11" fmla="*/ 189 h 447"/>
                <a:gd name="T12" fmla="*/ 367 w 368"/>
                <a:gd name="T13" fmla="*/ 201 h 447"/>
                <a:gd name="T14" fmla="*/ 364 w 368"/>
                <a:gd name="T15" fmla="*/ 215 h 447"/>
                <a:gd name="T16" fmla="*/ 358 w 368"/>
                <a:gd name="T17" fmla="*/ 230 h 447"/>
                <a:gd name="T18" fmla="*/ 350 w 368"/>
                <a:gd name="T19" fmla="*/ 240 h 447"/>
                <a:gd name="T20" fmla="*/ 338 w 368"/>
                <a:gd name="T21" fmla="*/ 249 h 447"/>
                <a:gd name="T22" fmla="*/ 325 w 368"/>
                <a:gd name="T23" fmla="*/ 260 h 447"/>
                <a:gd name="T24" fmla="*/ 312 w 368"/>
                <a:gd name="T25" fmla="*/ 268 h 447"/>
                <a:gd name="T26" fmla="*/ 300 w 368"/>
                <a:gd name="T27" fmla="*/ 274 h 447"/>
                <a:gd name="T28" fmla="*/ 292 w 368"/>
                <a:gd name="T29" fmla="*/ 278 h 447"/>
                <a:gd name="T30" fmla="*/ 290 w 368"/>
                <a:gd name="T31" fmla="*/ 279 h 447"/>
                <a:gd name="T32" fmla="*/ 290 w 368"/>
                <a:gd name="T33" fmla="*/ 285 h 447"/>
                <a:gd name="T34" fmla="*/ 291 w 368"/>
                <a:gd name="T35" fmla="*/ 296 h 447"/>
                <a:gd name="T36" fmla="*/ 292 w 368"/>
                <a:gd name="T37" fmla="*/ 315 h 447"/>
                <a:gd name="T38" fmla="*/ 295 w 368"/>
                <a:gd name="T39" fmla="*/ 336 h 447"/>
                <a:gd name="T40" fmla="*/ 297 w 368"/>
                <a:gd name="T41" fmla="*/ 361 h 447"/>
                <a:gd name="T42" fmla="*/ 300 w 368"/>
                <a:gd name="T43" fmla="*/ 384 h 447"/>
                <a:gd name="T44" fmla="*/ 301 w 368"/>
                <a:gd name="T45" fmla="*/ 408 h 447"/>
                <a:gd name="T46" fmla="*/ 304 w 368"/>
                <a:gd name="T47" fmla="*/ 426 h 447"/>
                <a:gd name="T48" fmla="*/ 305 w 368"/>
                <a:gd name="T49" fmla="*/ 440 h 447"/>
                <a:gd name="T50" fmla="*/ 307 w 368"/>
                <a:gd name="T51" fmla="*/ 447 h 447"/>
                <a:gd name="T52" fmla="*/ 305 w 368"/>
                <a:gd name="T53" fmla="*/ 447 h 447"/>
                <a:gd name="T54" fmla="*/ 300 w 368"/>
                <a:gd name="T55" fmla="*/ 440 h 447"/>
                <a:gd name="T56" fmla="*/ 293 w 368"/>
                <a:gd name="T57" fmla="*/ 430 h 447"/>
                <a:gd name="T58" fmla="*/ 284 w 368"/>
                <a:gd name="T59" fmla="*/ 416 h 447"/>
                <a:gd name="T60" fmla="*/ 274 w 368"/>
                <a:gd name="T61" fmla="*/ 399 h 447"/>
                <a:gd name="T62" fmla="*/ 262 w 368"/>
                <a:gd name="T63" fmla="*/ 380 h 447"/>
                <a:gd name="T64" fmla="*/ 250 w 368"/>
                <a:gd name="T65" fmla="*/ 361 h 447"/>
                <a:gd name="T66" fmla="*/ 239 w 368"/>
                <a:gd name="T67" fmla="*/ 341 h 447"/>
                <a:gd name="T68" fmla="*/ 227 w 368"/>
                <a:gd name="T69" fmla="*/ 321 h 447"/>
                <a:gd name="T70" fmla="*/ 216 w 368"/>
                <a:gd name="T71" fmla="*/ 304 h 447"/>
                <a:gd name="T72" fmla="*/ 207 w 368"/>
                <a:gd name="T73" fmla="*/ 289 h 447"/>
                <a:gd name="T74" fmla="*/ 199 w 368"/>
                <a:gd name="T75" fmla="*/ 277 h 447"/>
                <a:gd name="T76" fmla="*/ 195 w 368"/>
                <a:gd name="T77" fmla="*/ 270 h 447"/>
                <a:gd name="T78" fmla="*/ 193 w 368"/>
                <a:gd name="T79" fmla="*/ 266 h 447"/>
                <a:gd name="T80" fmla="*/ 159 w 368"/>
                <a:gd name="T81" fmla="*/ 260 h 447"/>
                <a:gd name="T82" fmla="*/ 129 w 368"/>
                <a:gd name="T83" fmla="*/ 251 h 447"/>
                <a:gd name="T84" fmla="*/ 102 w 368"/>
                <a:gd name="T85" fmla="*/ 239 h 447"/>
                <a:gd name="T86" fmla="*/ 78 w 368"/>
                <a:gd name="T87" fmla="*/ 226 h 447"/>
                <a:gd name="T88" fmla="*/ 57 w 368"/>
                <a:gd name="T89" fmla="*/ 213 h 447"/>
                <a:gd name="T90" fmla="*/ 37 w 368"/>
                <a:gd name="T91" fmla="*/ 201 h 447"/>
                <a:gd name="T92" fmla="*/ 17 w 368"/>
                <a:gd name="T93" fmla="*/ 190 h 447"/>
                <a:gd name="T94" fmla="*/ 0 w 368"/>
                <a:gd name="T95" fmla="*/ 184 h 447"/>
                <a:gd name="T96" fmla="*/ 17 w 368"/>
                <a:gd name="T97" fmla="*/ 162 h 447"/>
                <a:gd name="T98" fmla="*/ 28 w 368"/>
                <a:gd name="T99" fmla="*/ 134 h 447"/>
                <a:gd name="T100" fmla="*/ 33 w 368"/>
                <a:gd name="T101" fmla="*/ 105 h 447"/>
                <a:gd name="T102" fmla="*/ 32 w 368"/>
                <a:gd name="T103" fmla="*/ 72 h 447"/>
                <a:gd name="T104" fmla="*/ 27 w 368"/>
                <a:gd name="T105" fmla="*/ 37 h 447"/>
                <a:gd name="T106" fmla="*/ 16 w 368"/>
                <a:gd name="T10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8" h="447">
                  <a:moveTo>
                    <a:pt x="16" y="0"/>
                  </a:moveTo>
                  <a:lnTo>
                    <a:pt x="351" y="93"/>
                  </a:lnTo>
                  <a:lnTo>
                    <a:pt x="362" y="148"/>
                  </a:lnTo>
                  <a:lnTo>
                    <a:pt x="367" y="177"/>
                  </a:lnTo>
                  <a:lnTo>
                    <a:pt x="367" y="181"/>
                  </a:lnTo>
                  <a:lnTo>
                    <a:pt x="368" y="189"/>
                  </a:lnTo>
                  <a:lnTo>
                    <a:pt x="367" y="201"/>
                  </a:lnTo>
                  <a:lnTo>
                    <a:pt x="364" y="215"/>
                  </a:lnTo>
                  <a:lnTo>
                    <a:pt x="358" y="230"/>
                  </a:lnTo>
                  <a:lnTo>
                    <a:pt x="350" y="240"/>
                  </a:lnTo>
                  <a:lnTo>
                    <a:pt x="338" y="249"/>
                  </a:lnTo>
                  <a:lnTo>
                    <a:pt x="325" y="260"/>
                  </a:lnTo>
                  <a:lnTo>
                    <a:pt x="312" y="268"/>
                  </a:lnTo>
                  <a:lnTo>
                    <a:pt x="300" y="274"/>
                  </a:lnTo>
                  <a:lnTo>
                    <a:pt x="292" y="278"/>
                  </a:lnTo>
                  <a:lnTo>
                    <a:pt x="290" y="279"/>
                  </a:lnTo>
                  <a:lnTo>
                    <a:pt x="290" y="285"/>
                  </a:lnTo>
                  <a:lnTo>
                    <a:pt x="291" y="296"/>
                  </a:lnTo>
                  <a:lnTo>
                    <a:pt x="292" y="315"/>
                  </a:lnTo>
                  <a:lnTo>
                    <a:pt x="295" y="336"/>
                  </a:lnTo>
                  <a:lnTo>
                    <a:pt x="297" y="361"/>
                  </a:lnTo>
                  <a:lnTo>
                    <a:pt x="300" y="384"/>
                  </a:lnTo>
                  <a:lnTo>
                    <a:pt x="301" y="408"/>
                  </a:lnTo>
                  <a:lnTo>
                    <a:pt x="304" y="426"/>
                  </a:lnTo>
                  <a:lnTo>
                    <a:pt x="305" y="440"/>
                  </a:lnTo>
                  <a:lnTo>
                    <a:pt x="307" y="447"/>
                  </a:lnTo>
                  <a:lnTo>
                    <a:pt x="305" y="447"/>
                  </a:lnTo>
                  <a:lnTo>
                    <a:pt x="300" y="440"/>
                  </a:lnTo>
                  <a:lnTo>
                    <a:pt x="293" y="430"/>
                  </a:lnTo>
                  <a:lnTo>
                    <a:pt x="284" y="416"/>
                  </a:lnTo>
                  <a:lnTo>
                    <a:pt x="274" y="399"/>
                  </a:lnTo>
                  <a:lnTo>
                    <a:pt x="262" y="380"/>
                  </a:lnTo>
                  <a:lnTo>
                    <a:pt x="250" y="361"/>
                  </a:lnTo>
                  <a:lnTo>
                    <a:pt x="239" y="341"/>
                  </a:lnTo>
                  <a:lnTo>
                    <a:pt x="227" y="321"/>
                  </a:lnTo>
                  <a:lnTo>
                    <a:pt x="216" y="304"/>
                  </a:lnTo>
                  <a:lnTo>
                    <a:pt x="207" y="289"/>
                  </a:lnTo>
                  <a:lnTo>
                    <a:pt x="199" y="277"/>
                  </a:lnTo>
                  <a:lnTo>
                    <a:pt x="195" y="270"/>
                  </a:lnTo>
                  <a:lnTo>
                    <a:pt x="193" y="266"/>
                  </a:lnTo>
                  <a:lnTo>
                    <a:pt x="159" y="260"/>
                  </a:lnTo>
                  <a:lnTo>
                    <a:pt x="129" y="251"/>
                  </a:lnTo>
                  <a:lnTo>
                    <a:pt x="102" y="239"/>
                  </a:lnTo>
                  <a:lnTo>
                    <a:pt x="78" y="226"/>
                  </a:lnTo>
                  <a:lnTo>
                    <a:pt x="57" y="213"/>
                  </a:lnTo>
                  <a:lnTo>
                    <a:pt x="37" y="201"/>
                  </a:lnTo>
                  <a:lnTo>
                    <a:pt x="17" y="190"/>
                  </a:lnTo>
                  <a:lnTo>
                    <a:pt x="0" y="184"/>
                  </a:lnTo>
                  <a:lnTo>
                    <a:pt x="17" y="162"/>
                  </a:lnTo>
                  <a:lnTo>
                    <a:pt x="28" y="134"/>
                  </a:lnTo>
                  <a:lnTo>
                    <a:pt x="33" y="105"/>
                  </a:lnTo>
                  <a:lnTo>
                    <a:pt x="32" y="72"/>
                  </a:lnTo>
                  <a:lnTo>
                    <a:pt x="27" y="37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1" name="Freeform 60">
              <a:extLst>
                <a:ext uri="{FF2B5EF4-FFF2-40B4-BE49-F238E27FC236}">
                  <a16:creationId xmlns:a16="http://schemas.microsoft.com/office/drawing/2014/main" id="{281A6AAC-DB5D-44F0-98C9-6437D82D8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0701" y="1257300"/>
              <a:ext cx="184150" cy="363538"/>
            </a:xfrm>
            <a:custGeom>
              <a:avLst/>
              <a:gdLst>
                <a:gd name="T0" fmla="*/ 89 w 116"/>
                <a:gd name="T1" fmla="*/ 0 h 229"/>
                <a:gd name="T2" fmla="*/ 99 w 116"/>
                <a:gd name="T3" fmla="*/ 4 h 229"/>
                <a:gd name="T4" fmla="*/ 108 w 116"/>
                <a:gd name="T5" fmla="*/ 11 h 229"/>
                <a:gd name="T6" fmla="*/ 113 w 116"/>
                <a:gd name="T7" fmla="*/ 23 h 229"/>
                <a:gd name="T8" fmla="*/ 116 w 116"/>
                <a:gd name="T9" fmla="*/ 40 h 229"/>
                <a:gd name="T10" fmla="*/ 116 w 116"/>
                <a:gd name="T11" fmla="*/ 60 h 229"/>
                <a:gd name="T12" fmla="*/ 113 w 116"/>
                <a:gd name="T13" fmla="*/ 83 h 229"/>
                <a:gd name="T14" fmla="*/ 107 w 116"/>
                <a:gd name="T15" fmla="*/ 106 h 229"/>
                <a:gd name="T16" fmla="*/ 99 w 116"/>
                <a:gd name="T17" fmla="*/ 130 h 229"/>
                <a:gd name="T18" fmla="*/ 89 w 116"/>
                <a:gd name="T19" fmla="*/ 152 h 229"/>
                <a:gd name="T20" fmla="*/ 77 w 116"/>
                <a:gd name="T21" fmla="*/ 170 h 229"/>
                <a:gd name="T22" fmla="*/ 64 w 116"/>
                <a:gd name="T23" fmla="*/ 185 h 229"/>
                <a:gd name="T24" fmla="*/ 53 w 116"/>
                <a:gd name="T25" fmla="*/ 195 h 229"/>
                <a:gd name="T26" fmla="*/ 43 w 116"/>
                <a:gd name="T27" fmla="*/ 206 h 229"/>
                <a:gd name="T28" fmla="*/ 34 w 116"/>
                <a:gd name="T29" fmla="*/ 215 h 229"/>
                <a:gd name="T30" fmla="*/ 24 w 116"/>
                <a:gd name="T31" fmla="*/ 222 h 229"/>
                <a:gd name="T32" fmla="*/ 17 w 116"/>
                <a:gd name="T33" fmla="*/ 227 h 229"/>
                <a:gd name="T34" fmla="*/ 10 w 116"/>
                <a:gd name="T35" fmla="*/ 229 h 229"/>
                <a:gd name="T36" fmla="*/ 5 w 116"/>
                <a:gd name="T37" fmla="*/ 228 h 229"/>
                <a:gd name="T38" fmla="*/ 1 w 116"/>
                <a:gd name="T39" fmla="*/ 222 h 229"/>
                <a:gd name="T40" fmla="*/ 0 w 116"/>
                <a:gd name="T41" fmla="*/ 211 h 229"/>
                <a:gd name="T42" fmla="*/ 0 w 116"/>
                <a:gd name="T43" fmla="*/ 194 h 229"/>
                <a:gd name="T44" fmla="*/ 1 w 116"/>
                <a:gd name="T45" fmla="*/ 170 h 229"/>
                <a:gd name="T46" fmla="*/ 3 w 116"/>
                <a:gd name="T47" fmla="*/ 146 h 229"/>
                <a:gd name="T48" fmla="*/ 7 w 116"/>
                <a:gd name="T49" fmla="*/ 118 h 229"/>
                <a:gd name="T50" fmla="*/ 13 w 116"/>
                <a:gd name="T51" fmla="*/ 92 h 229"/>
                <a:gd name="T52" fmla="*/ 17 w 116"/>
                <a:gd name="T53" fmla="*/ 68 h 229"/>
                <a:gd name="T54" fmla="*/ 22 w 116"/>
                <a:gd name="T55" fmla="*/ 47 h 229"/>
                <a:gd name="T56" fmla="*/ 26 w 116"/>
                <a:gd name="T57" fmla="*/ 30 h 229"/>
                <a:gd name="T58" fmla="*/ 28 w 116"/>
                <a:gd name="T59" fmla="*/ 19 h 229"/>
                <a:gd name="T60" fmla="*/ 28 w 116"/>
                <a:gd name="T61" fmla="*/ 15 h 229"/>
                <a:gd name="T62" fmla="*/ 39 w 116"/>
                <a:gd name="T63" fmla="*/ 11 h 229"/>
                <a:gd name="T64" fmla="*/ 51 w 116"/>
                <a:gd name="T65" fmla="*/ 7 h 229"/>
                <a:gd name="T66" fmla="*/ 62 w 116"/>
                <a:gd name="T67" fmla="*/ 3 h 229"/>
                <a:gd name="T68" fmla="*/ 75 w 116"/>
                <a:gd name="T69" fmla="*/ 0 h 229"/>
                <a:gd name="T70" fmla="*/ 89 w 116"/>
                <a:gd name="T71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" h="229">
                  <a:moveTo>
                    <a:pt x="89" y="0"/>
                  </a:moveTo>
                  <a:lnTo>
                    <a:pt x="99" y="4"/>
                  </a:lnTo>
                  <a:lnTo>
                    <a:pt x="108" y="11"/>
                  </a:lnTo>
                  <a:lnTo>
                    <a:pt x="113" y="23"/>
                  </a:lnTo>
                  <a:lnTo>
                    <a:pt x="116" y="40"/>
                  </a:lnTo>
                  <a:lnTo>
                    <a:pt x="116" y="60"/>
                  </a:lnTo>
                  <a:lnTo>
                    <a:pt x="113" y="83"/>
                  </a:lnTo>
                  <a:lnTo>
                    <a:pt x="107" y="106"/>
                  </a:lnTo>
                  <a:lnTo>
                    <a:pt x="99" y="130"/>
                  </a:lnTo>
                  <a:lnTo>
                    <a:pt x="89" y="152"/>
                  </a:lnTo>
                  <a:lnTo>
                    <a:pt x="77" y="170"/>
                  </a:lnTo>
                  <a:lnTo>
                    <a:pt x="64" y="185"/>
                  </a:lnTo>
                  <a:lnTo>
                    <a:pt x="53" y="195"/>
                  </a:lnTo>
                  <a:lnTo>
                    <a:pt x="43" y="206"/>
                  </a:lnTo>
                  <a:lnTo>
                    <a:pt x="34" y="215"/>
                  </a:lnTo>
                  <a:lnTo>
                    <a:pt x="24" y="222"/>
                  </a:lnTo>
                  <a:lnTo>
                    <a:pt x="17" y="227"/>
                  </a:lnTo>
                  <a:lnTo>
                    <a:pt x="10" y="229"/>
                  </a:lnTo>
                  <a:lnTo>
                    <a:pt x="5" y="228"/>
                  </a:lnTo>
                  <a:lnTo>
                    <a:pt x="1" y="222"/>
                  </a:lnTo>
                  <a:lnTo>
                    <a:pt x="0" y="211"/>
                  </a:lnTo>
                  <a:lnTo>
                    <a:pt x="0" y="194"/>
                  </a:lnTo>
                  <a:lnTo>
                    <a:pt x="1" y="170"/>
                  </a:lnTo>
                  <a:lnTo>
                    <a:pt x="3" y="146"/>
                  </a:lnTo>
                  <a:lnTo>
                    <a:pt x="7" y="118"/>
                  </a:lnTo>
                  <a:lnTo>
                    <a:pt x="13" y="92"/>
                  </a:lnTo>
                  <a:lnTo>
                    <a:pt x="17" y="68"/>
                  </a:lnTo>
                  <a:lnTo>
                    <a:pt x="22" y="47"/>
                  </a:lnTo>
                  <a:lnTo>
                    <a:pt x="26" y="30"/>
                  </a:lnTo>
                  <a:lnTo>
                    <a:pt x="28" y="19"/>
                  </a:lnTo>
                  <a:lnTo>
                    <a:pt x="28" y="15"/>
                  </a:lnTo>
                  <a:lnTo>
                    <a:pt x="39" y="11"/>
                  </a:lnTo>
                  <a:lnTo>
                    <a:pt x="51" y="7"/>
                  </a:lnTo>
                  <a:lnTo>
                    <a:pt x="62" y="3"/>
                  </a:lnTo>
                  <a:lnTo>
                    <a:pt x="75" y="0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2" name="Freeform 61">
              <a:extLst>
                <a:ext uri="{FF2B5EF4-FFF2-40B4-BE49-F238E27FC236}">
                  <a16:creationId xmlns:a16="http://schemas.microsoft.com/office/drawing/2014/main" id="{308C833B-7109-43FC-B9E4-DC03F1E7C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731838"/>
              <a:ext cx="182563" cy="819150"/>
            </a:xfrm>
            <a:custGeom>
              <a:avLst/>
              <a:gdLst>
                <a:gd name="T0" fmla="*/ 52 w 115"/>
                <a:gd name="T1" fmla="*/ 0 h 516"/>
                <a:gd name="T2" fmla="*/ 60 w 115"/>
                <a:gd name="T3" fmla="*/ 3 h 516"/>
                <a:gd name="T4" fmla="*/ 69 w 115"/>
                <a:gd name="T5" fmla="*/ 8 h 516"/>
                <a:gd name="T6" fmla="*/ 78 w 115"/>
                <a:gd name="T7" fmla="*/ 18 h 516"/>
                <a:gd name="T8" fmla="*/ 88 w 115"/>
                <a:gd name="T9" fmla="*/ 29 h 516"/>
                <a:gd name="T10" fmla="*/ 95 w 115"/>
                <a:gd name="T11" fmla="*/ 42 h 516"/>
                <a:gd name="T12" fmla="*/ 103 w 115"/>
                <a:gd name="T13" fmla="*/ 54 h 516"/>
                <a:gd name="T14" fmla="*/ 110 w 115"/>
                <a:gd name="T15" fmla="*/ 63 h 516"/>
                <a:gd name="T16" fmla="*/ 114 w 115"/>
                <a:gd name="T17" fmla="*/ 69 h 516"/>
                <a:gd name="T18" fmla="*/ 115 w 115"/>
                <a:gd name="T19" fmla="*/ 72 h 516"/>
                <a:gd name="T20" fmla="*/ 29 w 115"/>
                <a:gd name="T21" fmla="*/ 516 h 516"/>
                <a:gd name="T22" fmla="*/ 29 w 115"/>
                <a:gd name="T23" fmla="*/ 512 h 516"/>
                <a:gd name="T24" fmla="*/ 27 w 115"/>
                <a:gd name="T25" fmla="*/ 503 h 516"/>
                <a:gd name="T26" fmla="*/ 25 w 115"/>
                <a:gd name="T27" fmla="*/ 487 h 516"/>
                <a:gd name="T28" fmla="*/ 20 w 115"/>
                <a:gd name="T29" fmla="*/ 465 h 516"/>
                <a:gd name="T30" fmla="*/ 13 w 115"/>
                <a:gd name="T31" fmla="*/ 439 h 516"/>
                <a:gd name="T32" fmla="*/ 5 w 115"/>
                <a:gd name="T33" fmla="*/ 406 h 516"/>
                <a:gd name="T34" fmla="*/ 3 w 115"/>
                <a:gd name="T35" fmla="*/ 388 h 516"/>
                <a:gd name="T36" fmla="*/ 0 w 115"/>
                <a:gd name="T37" fmla="*/ 363 h 516"/>
                <a:gd name="T38" fmla="*/ 0 w 115"/>
                <a:gd name="T39" fmla="*/ 334 h 516"/>
                <a:gd name="T40" fmla="*/ 1 w 115"/>
                <a:gd name="T41" fmla="*/ 300 h 516"/>
                <a:gd name="T42" fmla="*/ 4 w 115"/>
                <a:gd name="T43" fmla="*/ 263 h 516"/>
                <a:gd name="T44" fmla="*/ 6 w 115"/>
                <a:gd name="T45" fmla="*/ 225 h 516"/>
                <a:gd name="T46" fmla="*/ 10 w 115"/>
                <a:gd name="T47" fmla="*/ 187 h 516"/>
                <a:gd name="T48" fmla="*/ 16 w 115"/>
                <a:gd name="T49" fmla="*/ 151 h 516"/>
                <a:gd name="T50" fmla="*/ 21 w 115"/>
                <a:gd name="T51" fmla="*/ 114 h 516"/>
                <a:gd name="T52" fmla="*/ 26 w 115"/>
                <a:gd name="T53" fmla="*/ 81 h 516"/>
                <a:gd name="T54" fmla="*/ 31 w 115"/>
                <a:gd name="T55" fmla="*/ 52 h 516"/>
                <a:gd name="T56" fmla="*/ 37 w 115"/>
                <a:gd name="T57" fmla="*/ 30 h 516"/>
                <a:gd name="T58" fmla="*/ 41 w 115"/>
                <a:gd name="T59" fmla="*/ 13 h 516"/>
                <a:gd name="T60" fmla="*/ 46 w 115"/>
                <a:gd name="T61" fmla="*/ 4 h 516"/>
                <a:gd name="T62" fmla="*/ 52 w 115"/>
                <a:gd name="T63" fmla="*/ 0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5" h="516">
                  <a:moveTo>
                    <a:pt x="52" y="0"/>
                  </a:moveTo>
                  <a:lnTo>
                    <a:pt x="60" y="3"/>
                  </a:lnTo>
                  <a:lnTo>
                    <a:pt x="69" y="8"/>
                  </a:lnTo>
                  <a:lnTo>
                    <a:pt x="78" y="18"/>
                  </a:lnTo>
                  <a:lnTo>
                    <a:pt x="88" y="29"/>
                  </a:lnTo>
                  <a:lnTo>
                    <a:pt x="95" y="42"/>
                  </a:lnTo>
                  <a:lnTo>
                    <a:pt x="103" y="54"/>
                  </a:lnTo>
                  <a:lnTo>
                    <a:pt x="110" y="63"/>
                  </a:lnTo>
                  <a:lnTo>
                    <a:pt x="114" y="69"/>
                  </a:lnTo>
                  <a:lnTo>
                    <a:pt x="115" y="72"/>
                  </a:lnTo>
                  <a:lnTo>
                    <a:pt x="29" y="516"/>
                  </a:lnTo>
                  <a:lnTo>
                    <a:pt x="29" y="512"/>
                  </a:lnTo>
                  <a:lnTo>
                    <a:pt x="27" y="503"/>
                  </a:lnTo>
                  <a:lnTo>
                    <a:pt x="25" y="487"/>
                  </a:lnTo>
                  <a:lnTo>
                    <a:pt x="20" y="465"/>
                  </a:lnTo>
                  <a:lnTo>
                    <a:pt x="13" y="439"/>
                  </a:lnTo>
                  <a:lnTo>
                    <a:pt x="5" y="406"/>
                  </a:lnTo>
                  <a:lnTo>
                    <a:pt x="3" y="388"/>
                  </a:lnTo>
                  <a:lnTo>
                    <a:pt x="0" y="363"/>
                  </a:lnTo>
                  <a:lnTo>
                    <a:pt x="0" y="334"/>
                  </a:lnTo>
                  <a:lnTo>
                    <a:pt x="1" y="300"/>
                  </a:lnTo>
                  <a:lnTo>
                    <a:pt x="4" y="263"/>
                  </a:lnTo>
                  <a:lnTo>
                    <a:pt x="6" y="225"/>
                  </a:lnTo>
                  <a:lnTo>
                    <a:pt x="10" y="187"/>
                  </a:lnTo>
                  <a:lnTo>
                    <a:pt x="16" y="151"/>
                  </a:lnTo>
                  <a:lnTo>
                    <a:pt x="21" y="114"/>
                  </a:lnTo>
                  <a:lnTo>
                    <a:pt x="26" y="81"/>
                  </a:lnTo>
                  <a:lnTo>
                    <a:pt x="31" y="52"/>
                  </a:lnTo>
                  <a:lnTo>
                    <a:pt x="37" y="30"/>
                  </a:lnTo>
                  <a:lnTo>
                    <a:pt x="41" y="13"/>
                  </a:lnTo>
                  <a:lnTo>
                    <a:pt x="46" y="4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3" name="Freeform 62">
              <a:extLst>
                <a:ext uri="{FF2B5EF4-FFF2-40B4-BE49-F238E27FC236}">
                  <a16:creationId xmlns:a16="http://schemas.microsoft.com/office/drawing/2014/main" id="{1CDED25C-DBB3-4744-83B3-BE4671CEB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3863" y="630238"/>
              <a:ext cx="327025" cy="885825"/>
            </a:xfrm>
            <a:custGeom>
              <a:avLst/>
              <a:gdLst>
                <a:gd name="T0" fmla="*/ 7 w 206"/>
                <a:gd name="T1" fmla="*/ 0 h 558"/>
                <a:gd name="T2" fmla="*/ 19 w 206"/>
                <a:gd name="T3" fmla="*/ 1 h 558"/>
                <a:gd name="T4" fmla="*/ 36 w 206"/>
                <a:gd name="T5" fmla="*/ 5 h 558"/>
                <a:gd name="T6" fmla="*/ 55 w 206"/>
                <a:gd name="T7" fmla="*/ 12 h 558"/>
                <a:gd name="T8" fmla="*/ 78 w 206"/>
                <a:gd name="T9" fmla="*/ 22 h 558"/>
                <a:gd name="T10" fmla="*/ 101 w 206"/>
                <a:gd name="T11" fmla="*/ 35 h 558"/>
                <a:gd name="T12" fmla="*/ 125 w 206"/>
                <a:gd name="T13" fmla="*/ 51 h 558"/>
                <a:gd name="T14" fmla="*/ 148 w 206"/>
                <a:gd name="T15" fmla="*/ 69 h 558"/>
                <a:gd name="T16" fmla="*/ 168 w 206"/>
                <a:gd name="T17" fmla="*/ 90 h 558"/>
                <a:gd name="T18" fmla="*/ 185 w 206"/>
                <a:gd name="T19" fmla="*/ 112 h 558"/>
                <a:gd name="T20" fmla="*/ 198 w 206"/>
                <a:gd name="T21" fmla="*/ 139 h 558"/>
                <a:gd name="T22" fmla="*/ 205 w 206"/>
                <a:gd name="T23" fmla="*/ 167 h 558"/>
                <a:gd name="T24" fmla="*/ 206 w 206"/>
                <a:gd name="T25" fmla="*/ 192 h 558"/>
                <a:gd name="T26" fmla="*/ 205 w 206"/>
                <a:gd name="T27" fmla="*/ 220 h 558"/>
                <a:gd name="T28" fmla="*/ 199 w 206"/>
                <a:gd name="T29" fmla="*/ 249 h 558"/>
                <a:gd name="T30" fmla="*/ 191 w 206"/>
                <a:gd name="T31" fmla="*/ 280 h 558"/>
                <a:gd name="T32" fmla="*/ 181 w 206"/>
                <a:gd name="T33" fmla="*/ 313 h 558"/>
                <a:gd name="T34" fmla="*/ 170 w 206"/>
                <a:gd name="T35" fmla="*/ 345 h 558"/>
                <a:gd name="T36" fmla="*/ 157 w 206"/>
                <a:gd name="T37" fmla="*/ 378 h 558"/>
                <a:gd name="T38" fmla="*/ 144 w 206"/>
                <a:gd name="T39" fmla="*/ 411 h 558"/>
                <a:gd name="T40" fmla="*/ 131 w 206"/>
                <a:gd name="T41" fmla="*/ 441 h 558"/>
                <a:gd name="T42" fmla="*/ 118 w 206"/>
                <a:gd name="T43" fmla="*/ 470 h 558"/>
                <a:gd name="T44" fmla="*/ 106 w 206"/>
                <a:gd name="T45" fmla="*/ 495 h 558"/>
                <a:gd name="T46" fmla="*/ 96 w 206"/>
                <a:gd name="T47" fmla="*/ 517 h 558"/>
                <a:gd name="T48" fmla="*/ 87 w 206"/>
                <a:gd name="T49" fmla="*/ 535 h 558"/>
                <a:gd name="T50" fmla="*/ 79 w 206"/>
                <a:gd name="T51" fmla="*/ 548 h 558"/>
                <a:gd name="T52" fmla="*/ 75 w 206"/>
                <a:gd name="T53" fmla="*/ 556 h 558"/>
                <a:gd name="T54" fmla="*/ 74 w 206"/>
                <a:gd name="T55" fmla="*/ 558 h 558"/>
                <a:gd name="T56" fmla="*/ 74 w 206"/>
                <a:gd name="T57" fmla="*/ 552 h 558"/>
                <a:gd name="T58" fmla="*/ 72 w 206"/>
                <a:gd name="T59" fmla="*/ 539 h 558"/>
                <a:gd name="T60" fmla="*/ 70 w 206"/>
                <a:gd name="T61" fmla="*/ 518 h 558"/>
                <a:gd name="T62" fmla="*/ 66 w 206"/>
                <a:gd name="T63" fmla="*/ 492 h 558"/>
                <a:gd name="T64" fmla="*/ 62 w 206"/>
                <a:gd name="T65" fmla="*/ 459 h 558"/>
                <a:gd name="T66" fmla="*/ 58 w 206"/>
                <a:gd name="T67" fmla="*/ 423 h 558"/>
                <a:gd name="T68" fmla="*/ 53 w 206"/>
                <a:gd name="T69" fmla="*/ 383 h 558"/>
                <a:gd name="T70" fmla="*/ 46 w 206"/>
                <a:gd name="T71" fmla="*/ 342 h 558"/>
                <a:gd name="T72" fmla="*/ 41 w 206"/>
                <a:gd name="T73" fmla="*/ 298 h 558"/>
                <a:gd name="T74" fmla="*/ 36 w 206"/>
                <a:gd name="T75" fmla="*/ 255 h 558"/>
                <a:gd name="T76" fmla="*/ 29 w 206"/>
                <a:gd name="T77" fmla="*/ 212 h 558"/>
                <a:gd name="T78" fmla="*/ 24 w 206"/>
                <a:gd name="T79" fmla="*/ 170 h 558"/>
                <a:gd name="T80" fmla="*/ 19 w 206"/>
                <a:gd name="T81" fmla="*/ 131 h 558"/>
                <a:gd name="T82" fmla="*/ 13 w 206"/>
                <a:gd name="T83" fmla="*/ 95 h 558"/>
                <a:gd name="T84" fmla="*/ 10 w 206"/>
                <a:gd name="T85" fmla="*/ 64 h 558"/>
                <a:gd name="T86" fmla="*/ 6 w 206"/>
                <a:gd name="T87" fmla="*/ 38 h 558"/>
                <a:gd name="T88" fmla="*/ 3 w 206"/>
                <a:gd name="T89" fmla="*/ 18 h 558"/>
                <a:gd name="T90" fmla="*/ 2 w 206"/>
                <a:gd name="T91" fmla="*/ 5 h 558"/>
                <a:gd name="T92" fmla="*/ 0 w 206"/>
                <a:gd name="T93" fmla="*/ 1 h 558"/>
                <a:gd name="T94" fmla="*/ 7 w 206"/>
                <a:gd name="T9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6" h="558">
                  <a:moveTo>
                    <a:pt x="7" y="0"/>
                  </a:moveTo>
                  <a:lnTo>
                    <a:pt x="19" y="1"/>
                  </a:lnTo>
                  <a:lnTo>
                    <a:pt x="36" y="5"/>
                  </a:lnTo>
                  <a:lnTo>
                    <a:pt x="55" y="12"/>
                  </a:lnTo>
                  <a:lnTo>
                    <a:pt x="78" y="22"/>
                  </a:lnTo>
                  <a:lnTo>
                    <a:pt x="101" y="35"/>
                  </a:lnTo>
                  <a:lnTo>
                    <a:pt x="125" y="51"/>
                  </a:lnTo>
                  <a:lnTo>
                    <a:pt x="148" y="69"/>
                  </a:lnTo>
                  <a:lnTo>
                    <a:pt x="168" y="90"/>
                  </a:lnTo>
                  <a:lnTo>
                    <a:pt x="185" y="112"/>
                  </a:lnTo>
                  <a:lnTo>
                    <a:pt x="198" y="139"/>
                  </a:lnTo>
                  <a:lnTo>
                    <a:pt x="205" y="167"/>
                  </a:lnTo>
                  <a:lnTo>
                    <a:pt x="206" y="192"/>
                  </a:lnTo>
                  <a:lnTo>
                    <a:pt x="205" y="220"/>
                  </a:lnTo>
                  <a:lnTo>
                    <a:pt x="199" y="249"/>
                  </a:lnTo>
                  <a:lnTo>
                    <a:pt x="191" y="280"/>
                  </a:lnTo>
                  <a:lnTo>
                    <a:pt x="181" y="313"/>
                  </a:lnTo>
                  <a:lnTo>
                    <a:pt x="170" y="345"/>
                  </a:lnTo>
                  <a:lnTo>
                    <a:pt x="157" y="378"/>
                  </a:lnTo>
                  <a:lnTo>
                    <a:pt x="144" y="411"/>
                  </a:lnTo>
                  <a:lnTo>
                    <a:pt x="131" y="441"/>
                  </a:lnTo>
                  <a:lnTo>
                    <a:pt x="118" y="470"/>
                  </a:lnTo>
                  <a:lnTo>
                    <a:pt x="106" y="495"/>
                  </a:lnTo>
                  <a:lnTo>
                    <a:pt x="96" y="517"/>
                  </a:lnTo>
                  <a:lnTo>
                    <a:pt x="87" y="535"/>
                  </a:lnTo>
                  <a:lnTo>
                    <a:pt x="79" y="548"/>
                  </a:lnTo>
                  <a:lnTo>
                    <a:pt x="75" y="556"/>
                  </a:lnTo>
                  <a:lnTo>
                    <a:pt x="74" y="558"/>
                  </a:lnTo>
                  <a:lnTo>
                    <a:pt x="74" y="552"/>
                  </a:lnTo>
                  <a:lnTo>
                    <a:pt x="72" y="539"/>
                  </a:lnTo>
                  <a:lnTo>
                    <a:pt x="70" y="518"/>
                  </a:lnTo>
                  <a:lnTo>
                    <a:pt x="66" y="492"/>
                  </a:lnTo>
                  <a:lnTo>
                    <a:pt x="62" y="459"/>
                  </a:lnTo>
                  <a:lnTo>
                    <a:pt x="58" y="423"/>
                  </a:lnTo>
                  <a:lnTo>
                    <a:pt x="53" y="383"/>
                  </a:lnTo>
                  <a:lnTo>
                    <a:pt x="46" y="342"/>
                  </a:lnTo>
                  <a:lnTo>
                    <a:pt x="41" y="298"/>
                  </a:lnTo>
                  <a:lnTo>
                    <a:pt x="36" y="255"/>
                  </a:lnTo>
                  <a:lnTo>
                    <a:pt x="29" y="212"/>
                  </a:lnTo>
                  <a:lnTo>
                    <a:pt x="24" y="170"/>
                  </a:lnTo>
                  <a:lnTo>
                    <a:pt x="19" y="131"/>
                  </a:lnTo>
                  <a:lnTo>
                    <a:pt x="13" y="95"/>
                  </a:lnTo>
                  <a:lnTo>
                    <a:pt x="10" y="64"/>
                  </a:lnTo>
                  <a:lnTo>
                    <a:pt x="6" y="38"/>
                  </a:lnTo>
                  <a:lnTo>
                    <a:pt x="3" y="18"/>
                  </a:lnTo>
                  <a:lnTo>
                    <a:pt x="2" y="5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4" name="Freeform 63">
              <a:extLst>
                <a:ext uri="{FF2B5EF4-FFF2-40B4-BE49-F238E27FC236}">
                  <a16:creationId xmlns:a16="http://schemas.microsoft.com/office/drawing/2014/main" id="{3145372C-5961-4705-A5FD-B11BFA507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476250"/>
              <a:ext cx="1797050" cy="1776413"/>
            </a:xfrm>
            <a:custGeom>
              <a:avLst/>
              <a:gdLst>
                <a:gd name="T0" fmla="*/ 640 w 1132"/>
                <a:gd name="T1" fmla="*/ 4 h 1119"/>
                <a:gd name="T2" fmla="*/ 727 w 1132"/>
                <a:gd name="T3" fmla="*/ 20 h 1119"/>
                <a:gd name="T4" fmla="*/ 811 w 1132"/>
                <a:gd name="T5" fmla="*/ 46 h 1119"/>
                <a:gd name="T6" fmla="*/ 891 w 1132"/>
                <a:gd name="T7" fmla="*/ 82 h 1119"/>
                <a:gd name="T8" fmla="*/ 963 w 1132"/>
                <a:gd name="T9" fmla="*/ 126 h 1119"/>
                <a:gd name="T10" fmla="*/ 1025 w 1132"/>
                <a:gd name="T11" fmla="*/ 174 h 1119"/>
                <a:gd name="T12" fmla="*/ 1074 w 1132"/>
                <a:gd name="T13" fmla="*/ 228 h 1119"/>
                <a:gd name="T14" fmla="*/ 1111 w 1132"/>
                <a:gd name="T15" fmla="*/ 284 h 1119"/>
                <a:gd name="T16" fmla="*/ 1129 w 1132"/>
                <a:gd name="T17" fmla="*/ 342 h 1119"/>
                <a:gd name="T18" fmla="*/ 1129 w 1132"/>
                <a:gd name="T19" fmla="*/ 398 h 1119"/>
                <a:gd name="T20" fmla="*/ 1111 w 1132"/>
                <a:gd name="T21" fmla="*/ 460 h 1119"/>
                <a:gd name="T22" fmla="*/ 1104 w 1132"/>
                <a:gd name="T23" fmla="*/ 530 h 1119"/>
                <a:gd name="T24" fmla="*/ 1110 w 1132"/>
                <a:gd name="T25" fmla="*/ 605 h 1119"/>
                <a:gd name="T26" fmla="*/ 1120 w 1132"/>
                <a:gd name="T27" fmla="*/ 676 h 1119"/>
                <a:gd name="T28" fmla="*/ 1124 w 1132"/>
                <a:gd name="T29" fmla="*/ 742 h 1119"/>
                <a:gd name="T30" fmla="*/ 1115 w 1132"/>
                <a:gd name="T31" fmla="*/ 799 h 1119"/>
                <a:gd name="T32" fmla="*/ 1061 w 1132"/>
                <a:gd name="T33" fmla="*/ 909 h 1119"/>
                <a:gd name="T34" fmla="*/ 993 w 1132"/>
                <a:gd name="T35" fmla="*/ 998 h 1119"/>
                <a:gd name="T36" fmla="*/ 912 w 1132"/>
                <a:gd name="T37" fmla="*/ 1063 h 1119"/>
                <a:gd name="T38" fmla="*/ 820 w 1132"/>
                <a:gd name="T39" fmla="*/ 1104 h 1119"/>
                <a:gd name="T40" fmla="*/ 716 w 1132"/>
                <a:gd name="T41" fmla="*/ 1119 h 1119"/>
                <a:gd name="T42" fmla="*/ 625 w 1132"/>
                <a:gd name="T43" fmla="*/ 1113 h 1119"/>
                <a:gd name="T44" fmla="*/ 547 w 1132"/>
                <a:gd name="T45" fmla="*/ 1091 h 1119"/>
                <a:gd name="T46" fmla="*/ 461 w 1132"/>
                <a:gd name="T47" fmla="*/ 1055 h 1119"/>
                <a:gd name="T48" fmla="*/ 374 w 1132"/>
                <a:gd name="T49" fmla="*/ 1006 h 1119"/>
                <a:gd name="T50" fmla="*/ 293 w 1132"/>
                <a:gd name="T51" fmla="*/ 944 h 1119"/>
                <a:gd name="T52" fmla="*/ 224 w 1132"/>
                <a:gd name="T53" fmla="*/ 872 h 1119"/>
                <a:gd name="T54" fmla="*/ 173 w 1132"/>
                <a:gd name="T55" fmla="*/ 791 h 1119"/>
                <a:gd name="T56" fmla="*/ 146 w 1132"/>
                <a:gd name="T57" fmla="*/ 700 h 1119"/>
                <a:gd name="T58" fmla="*/ 146 w 1132"/>
                <a:gd name="T59" fmla="*/ 615 h 1119"/>
                <a:gd name="T60" fmla="*/ 152 w 1132"/>
                <a:gd name="T61" fmla="*/ 563 h 1119"/>
                <a:gd name="T62" fmla="*/ 157 w 1132"/>
                <a:gd name="T63" fmla="*/ 537 h 1119"/>
                <a:gd name="T64" fmla="*/ 154 w 1132"/>
                <a:gd name="T65" fmla="*/ 534 h 1119"/>
                <a:gd name="T66" fmla="*/ 132 w 1132"/>
                <a:gd name="T67" fmla="*/ 533 h 1119"/>
                <a:gd name="T68" fmla="*/ 97 w 1132"/>
                <a:gd name="T69" fmla="*/ 526 h 1119"/>
                <a:gd name="T70" fmla="*/ 58 w 1132"/>
                <a:gd name="T71" fmla="*/ 511 h 1119"/>
                <a:gd name="T72" fmla="*/ 25 w 1132"/>
                <a:gd name="T73" fmla="*/ 482 h 1119"/>
                <a:gd name="T74" fmla="*/ 3 w 1132"/>
                <a:gd name="T75" fmla="*/ 431 h 1119"/>
                <a:gd name="T76" fmla="*/ 4 w 1132"/>
                <a:gd name="T77" fmla="*/ 381 h 1119"/>
                <a:gd name="T78" fmla="*/ 25 w 1132"/>
                <a:gd name="T79" fmla="*/ 338 h 1119"/>
                <a:gd name="T80" fmla="*/ 61 w 1132"/>
                <a:gd name="T81" fmla="*/ 312 h 1119"/>
                <a:gd name="T82" fmla="*/ 95 w 1132"/>
                <a:gd name="T83" fmla="*/ 308 h 1119"/>
                <a:gd name="T84" fmla="*/ 126 w 1132"/>
                <a:gd name="T85" fmla="*/ 317 h 1119"/>
                <a:gd name="T86" fmla="*/ 148 w 1132"/>
                <a:gd name="T87" fmla="*/ 330 h 1119"/>
                <a:gd name="T88" fmla="*/ 156 w 1132"/>
                <a:gd name="T89" fmla="*/ 335 h 1119"/>
                <a:gd name="T90" fmla="*/ 195 w 1132"/>
                <a:gd name="T91" fmla="*/ 229 h 1119"/>
                <a:gd name="T92" fmla="*/ 249 w 1132"/>
                <a:gd name="T93" fmla="*/ 145 h 1119"/>
                <a:gd name="T94" fmla="*/ 313 w 1132"/>
                <a:gd name="T95" fmla="*/ 82 h 1119"/>
                <a:gd name="T96" fmla="*/ 387 w 1132"/>
                <a:gd name="T97" fmla="*/ 38 h 1119"/>
                <a:gd name="T98" fmla="*/ 467 w 1132"/>
                <a:gd name="T99" fmla="*/ 12 h 1119"/>
                <a:gd name="T100" fmla="*/ 552 w 1132"/>
                <a:gd name="T101" fmla="*/ 0 h 1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32" h="1119">
                  <a:moveTo>
                    <a:pt x="597" y="0"/>
                  </a:moveTo>
                  <a:lnTo>
                    <a:pt x="640" y="4"/>
                  </a:lnTo>
                  <a:lnTo>
                    <a:pt x="683" y="10"/>
                  </a:lnTo>
                  <a:lnTo>
                    <a:pt x="727" y="20"/>
                  </a:lnTo>
                  <a:lnTo>
                    <a:pt x="769" y="31"/>
                  </a:lnTo>
                  <a:lnTo>
                    <a:pt x="811" y="46"/>
                  </a:lnTo>
                  <a:lnTo>
                    <a:pt x="852" y="63"/>
                  </a:lnTo>
                  <a:lnTo>
                    <a:pt x="891" y="82"/>
                  </a:lnTo>
                  <a:lnTo>
                    <a:pt x="928" y="103"/>
                  </a:lnTo>
                  <a:lnTo>
                    <a:pt x="963" y="126"/>
                  </a:lnTo>
                  <a:lnTo>
                    <a:pt x="994" y="149"/>
                  </a:lnTo>
                  <a:lnTo>
                    <a:pt x="1025" y="174"/>
                  </a:lnTo>
                  <a:lnTo>
                    <a:pt x="1051" y="202"/>
                  </a:lnTo>
                  <a:lnTo>
                    <a:pt x="1074" y="228"/>
                  </a:lnTo>
                  <a:lnTo>
                    <a:pt x="1094" y="257"/>
                  </a:lnTo>
                  <a:lnTo>
                    <a:pt x="1111" y="284"/>
                  </a:lnTo>
                  <a:lnTo>
                    <a:pt x="1123" y="313"/>
                  </a:lnTo>
                  <a:lnTo>
                    <a:pt x="1129" y="342"/>
                  </a:lnTo>
                  <a:lnTo>
                    <a:pt x="1132" y="369"/>
                  </a:lnTo>
                  <a:lnTo>
                    <a:pt x="1129" y="398"/>
                  </a:lnTo>
                  <a:lnTo>
                    <a:pt x="1121" y="425"/>
                  </a:lnTo>
                  <a:lnTo>
                    <a:pt x="1111" y="460"/>
                  </a:lnTo>
                  <a:lnTo>
                    <a:pt x="1106" y="495"/>
                  </a:lnTo>
                  <a:lnTo>
                    <a:pt x="1104" y="530"/>
                  </a:lnTo>
                  <a:lnTo>
                    <a:pt x="1106" y="568"/>
                  </a:lnTo>
                  <a:lnTo>
                    <a:pt x="1110" y="605"/>
                  </a:lnTo>
                  <a:lnTo>
                    <a:pt x="1115" y="640"/>
                  </a:lnTo>
                  <a:lnTo>
                    <a:pt x="1120" y="676"/>
                  </a:lnTo>
                  <a:lnTo>
                    <a:pt x="1123" y="710"/>
                  </a:lnTo>
                  <a:lnTo>
                    <a:pt x="1124" y="742"/>
                  </a:lnTo>
                  <a:lnTo>
                    <a:pt x="1121" y="772"/>
                  </a:lnTo>
                  <a:lnTo>
                    <a:pt x="1115" y="799"/>
                  </a:lnTo>
                  <a:lnTo>
                    <a:pt x="1090" y="856"/>
                  </a:lnTo>
                  <a:lnTo>
                    <a:pt x="1061" y="909"/>
                  </a:lnTo>
                  <a:lnTo>
                    <a:pt x="1028" y="956"/>
                  </a:lnTo>
                  <a:lnTo>
                    <a:pt x="993" y="998"/>
                  </a:lnTo>
                  <a:lnTo>
                    <a:pt x="954" y="1033"/>
                  </a:lnTo>
                  <a:lnTo>
                    <a:pt x="912" y="1063"/>
                  </a:lnTo>
                  <a:lnTo>
                    <a:pt x="868" y="1087"/>
                  </a:lnTo>
                  <a:lnTo>
                    <a:pt x="820" y="1104"/>
                  </a:lnTo>
                  <a:lnTo>
                    <a:pt x="769" y="1114"/>
                  </a:lnTo>
                  <a:lnTo>
                    <a:pt x="716" y="1119"/>
                  </a:lnTo>
                  <a:lnTo>
                    <a:pt x="661" y="1118"/>
                  </a:lnTo>
                  <a:lnTo>
                    <a:pt x="625" y="1113"/>
                  </a:lnTo>
                  <a:lnTo>
                    <a:pt x="587" y="1104"/>
                  </a:lnTo>
                  <a:lnTo>
                    <a:pt x="547" y="1091"/>
                  </a:lnTo>
                  <a:lnTo>
                    <a:pt x="504" y="1075"/>
                  </a:lnTo>
                  <a:lnTo>
                    <a:pt x="461" y="1055"/>
                  </a:lnTo>
                  <a:lnTo>
                    <a:pt x="416" y="1032"/>
                  </a:lnTo>
                  <a:lnTo>
                    <a:pt x="374" y="1006"/>
                  </a:lnTo>
                  <a:lnTo>
                    <a:pt x="332" y="977"/>
                  </a:lnTo>
                  <a:lnTo>
                    <a:pt x="293" y="944"/>
                  </a:lnTo>
                  <a:lnTo>
                    <a:pt x="256" y="910"/>
                  </a:lnTo>
                  <a:lnTo>
                    <a:pt x="224" y="872"/>
                  </a:lnTo>
                  <a:lnTo>
                    <a:pt x="195" y="833"/>
                  </a:lnTo>
                  <a:lnTo>
                    <a:pt x="173" y="791"/>
                  </a:lnTo>
                  <a:lnTo>
                    <a:pt x="156" y="746"/>
                  </a:lnTo>
                  <a:lnTo>
                    <a:pt x="146" y="700"/>
                  </a:lnTo>
                  <a:lnTo>
                    <a:pt x="144" y="652"/>
                  </a:lnTo>
                  <a:lnTo>
                    <a:pt x="146" y="615"/>
                  </a:lnTo>
                  <a:lnTo>
                    <a:pt x="149" y="585"/>
                  </a:lnTo>
                  <a:lnTo>
                    <a:pt x="152" y="563"/>
                  </a:lnTo>
                  <a:lnTo>
                    <a:pt x="154" y="547"/>
                  </a:lnTo>
                  <a:lnTo>
                    <a:pt x="157" y="537"/>
                  </a:lnTo>
                  <a:lnTo>
                    <a:pt x="157" y="534"/>
                  </a:lnTo>
                  <a:lnTo>
                    <a:pt x="154" y="534"/>
                  </a:lnTo>
                  <a:lnTo>
                    <a:pt x="145" y="534"/>
                  </a:lnTo>
                  <a:lnTo>
                    <a:pt x="132" y="533"/>
                  </a:lnTo>
                  <a:lnTo>
                    <a:pt x="115" y="530"/>
                  </a:lnTo>
                  <a:lnTo>
                    <a:pt x="97" y="526"/>
                  </a:lnTo>
                  <a:lnTo>
                    <a:pt x="77" y="520"/>
                  </a:lnTo>
                  <a:lnTo>
                    <a:pt x="58" y="511"/>
                  </a:lnTo>
                  <a:lnTo>
                    <a:pt x="39" y="497"/>
                  </a:lnTo>
                  <a:lnTo>
                    <a:pt x="25" y="482"/>
                  </a:lnTo>
                  <a:lnTo>
                    <a:pt x="10" y="456"/>
                  </a:lnTo>
                  <a:lnTo>
                    <a:pt x="3" y="431"/>
                  </a:lnTo>
                  <a:lnTo>
                    <a:pt x="0" y="405"/>
                  </a:lnTo>
                  <a:lnTo>
                    <a:pt x="4" y="381"/>
                  </a:lnTo>
                  <a:lnTo>
                    <a:pt x="12" y="357"/>
                  </a:lnTo>
                  <a:lnTo>
                    <a:pt x="25" y="338"/>
                  </a:lnTo>
                  <a:lnTo>
                    <a:pt x="44" y="319"/>
                  </a:lnTo>
                  <a:lnTo>
                    <a:pt x="61" y="312"/>
                  </a:lnTo>
                  <a:lnTo>
                    <a:pt x="78" y="308"/>
                  </a:lnTo>
                  <a:lnTo>
                    <a:pt x="95" y="308"/>
                  </a:lnTo>
                  <a:lnTo>
                    <a:pt x="111" y="312"/>
                  </a:lnTo>
                  <a:lnTo>
                    <a:pt x="126" y="317"/>
                  </a:lnTo>
                  <a:lnTo>
                    <a:pt x="137" y="323"/>
                  </a:lnTo>
                  <a:lnTo>
                    <a:pt x="148" y="330"/>
                  </a:lnTo>
                  <a:lnTo>
                    <a:pt x="154" y="334"/>
                  </a:lnTo>
                  <a:lnTo>
                    <a:pt x="156" y="335"/>
                  </a:lnTo>
                  <a:lnTo>
                    <a:pt x="174" y="279"/>
                  </a:lnTo>
                  <a:lnTo>
                    <a:pt x="195" y="229"/>
                  </a:lnTo>
                  <a:lnTo>
                    <a:pt x="220" y="185"/>
                  </a:lnTo>
                  <a:lnTo>
                    <a:pt x="249" y="145"/>
                  </a:lnTo>
                  <a:lnTo>
                    <a:pt x="280" y="111"/>
                  </a:lnTo>
                  <a:lnTo>
                    <a:pt x="313" y="82"/>
                  </a:lnTo>
                  <a:lnTo>
                    <a:pt x="349" y="57"/>
                  </a:lnTo>
                  <a:lnTo>
                    <a:pt x="387" y="38"/>
                  </a:lnTo>
                  <a:lnTo>
                    <a:pt x="427" y="22"/>
                  </a:lnTo>
                  <a:lnTo>
                    <a:pt x="467" y="12"/>
                  </a:lnTo>
                  <a:lnTo>
                    <a:pt x="510" y="4"/>
                  </a:lnTo>
                  <a:lnTo>
                    <a:pt x="552" y="0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5" name="Freeform 64">
              <a:extLst>
                <a:ext uri="{FF2B5EF4-FFF2-40B4-BE49-F238E27FC236}">
                  <a16:creationId xmlns:a16="http://schemas.microsoft.com/office/drawing/2014/main" id="{4F5F1ADD-C08E-4FE6-81D9-F28C5588D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3851" y="368300"/>
              <a:ext cx="1495425" cy="933450"/>
            </a:xfrm>
            <a:custGeom>
              <a:avLst/>
              <a:gdLst>
                <a:gd name="T0" fmla="*/ 569 w 942"/>
                <a:gd name="T1" fmla="*/ 1 h 588"/>
                <a:gd name="T2" fmla="*/ 657 w 942"/>
                <a:gd name="T3" fmla="*/ 10 h 588"/>
                <a:gd name="T4" fmla="*/ 729 w 942"/>
                <a:gd name="T5" fmla="*/ 31 h 588"/>
                <a:gd name="T6" fmla="*/ 787 w 942"/>
                <a:gd name="T7" fmla="*/ 67 h 588"/>
                <a:gd name="T8" fmla="*/ 841 w 942"/>
                <a:gd name="T9" fmla="*/ 110 h 588"/>
                <a:gd name="T10" fmla="*/ 884 w 942"/>
                <a:gd name="T11" fmla="*/ 154 h 588"/>
                <a:gd name="T12" fmla="*/ 916 w 942"/>
                <a:gd name="T13" fmla="*/ 192 h 588"/>
                <a:gd name="T14" fmla="*/ 935 w 942"/>
                <a:gd name="T15" fmla="*/ 220 h 588"/>
                <a:gd name="T16" fmla="*/ 942 w 942"/>
                <a:gd name="T17" fmla="*/ 230 h 588"/>
                <a:gd name="T18" fmla="*/ 934 w 942"/>
                <a:gd name="T19" fmla="*/ 225 h 588"/>
                <a:gd name="T20" fmla="*/ 904 w 942"/>
                <a:gd name="T21" fmla="*/ 209 h 588"/>
                <a:gd name="T22" fmla="*/ 849 w 942"/>
                <a:gd name="T23" fmla="*/ 188 h 588"/>
                <a:gd name="T24" fmla="*/ 760 w 942"/>
                <a:gd name="T25" fmla="*/ 162 h 588"/>
                <a:gd name="T26" fmla="*/ 632 w 942"/>
                <a:gd name="T27" fmla="*/ 141 h 588"/>
                <a:gd name="T28" fmla="*/ 496 w 942"/>
                <a:gd name="T29" fmla="*/ 145 h 588"/>
                <a:gd name="T30" fmla="*/ 362 w 942"/>
                <a:gd name="T31" fmla="*/ 170 h 588"/>
                <a:gd name="T32" fmla="*/ 255 w 942"/>
                <a:gd name="T33" fmla="*/ 209 h 588"/>
                <a:gd name="T34" fmla="*/ 188 w 942"/>
                <a:gd name="T35" fmla="*/ 249 h 588"/>
                <a:gd name="T36" fmla="*/ 144 w 942"/>
                <a:gd name="T37" fmla="*/ 294 h 588"/>
                <a:gd name="T38" fmla="*/ 114 w 942"/>
                <a:gd name="T39" fmla="*/ 342 h 588"/>
                <a:gd name="T40" fmla="*/ 93 w 942"/>
                <a:gd name="T41" fmla="*/ 391 h 588"/>
                <a:gd name="T42" fmla="*/ 76 w 942"/>
                <a:gd name="T43" fmla="*/ 446 h 588"/>
                <a:gd name="T44" fmla="*/ 63 w 942"/>
                <a:gd name="T45" fmla="*/ 505 h 588"/>
                <a:gd name="T46" fmla="*/ 52 w 942"/>
                <a:gd name="T47" fmla="*/ 555 h 588"/>
                <a:gd name="T48" fmla="*/ 42 w 942"/>
                <a:gd name="T49" fmla="*/ 585 h 588"/>
                <a:gd name="T50" fmla="*/ 30 w 942"/>
                <a:gd name="T51" fmla="*/ 584 h 588"/>
                <a:gd name="T52" fmla="*/ 26 w 942"/>
                <a:gd name="T53" fmla="*/ 560 h 588"/>
                <a:gd name="T54" fmla="*/ 29 w 942"/>
                <a:gd name="T55" fmla="*/ 525 h 588"/>
                <a:gd name="T56" fmla="*/ 35 w 942"/>
                <a:gd name="T57" fmla="*/ 484 h 588"/>
                <a:gd name="T58" fmla="*/ 39 w 942"/>
                <a:gd name="T59" fmla="*/ 446 h 588"/>
                <a:gd name="T60" fmla="*/ 29 w 942"/>
                <a:gd name="T61" fmla="*/ 416 h 588"/>
                <a:gd name="T62" fmla="*/ 10 w 942"/>
                <a:gd name="T63" fmla="*/ 398 h 588"/>
                <a:gd name="T64" fmla="*/ 2 w 942"/>
                <a:gd name="T65" fmla="*/ 391 h 588"/>
                <a:gd name="T66" fmla="*/ 1 w 942"/>
                <a:gd name="T67" fmla="*/ 380 h 588"/>
                <a:gd name="T68" fmla="*/ 0 w 942"/>
                <a:gd name="T69" fmla="*/ 351 h 588"/>
                <a:gd name="T70" fmla="*/ 1 w 942"/>
                <a:gd name="T71" fmla="*/ 306 h 588"/>
                <a:gd name="T72" fmla="*/ 5 w 942"/>
                <a:gd name="T73" fmla="*/ 254 h 588"/>
                <a:gd name="T74" fmla="*/ 17 w 942"/>
                <a:gd name="T75" fmla="*/ 199 h 588"/>
                <a:gd name="T76" fmla="*/ 36 w 942"/>
                <a:gd name="T77" fmla="*/ 144 h 588"/>
                <a:gd name="T78" fmla="*/ 66 w 942"/>
                <a:gd name="T79" fmla="*/ 95 h 588"/>
                <a:gd name="T80" fmla="*/ 111 w 942"/>
                <a:gd name="T81" fmla="*/ 57 h 588"/>
                <a:gd name="T82" fmla="*/ 170 w 942"/>
                <a:gd name="T83" fmla="*/ 35 h 588"/>
                <a:gd name="T84" fmla="*/ 267 w 942"/>
                <a:gd name="T85" fmla="*/ 19 h 588"/>
                <a:gd name="T86" fmla="*/ 369 w 942"/>
                <a:gd name="T87" fmla="*/ 8 h 588"/>
                <a:gd name="T88" fmla="*/ 472 w 942"/>
                <a:gd name="T89" fmla="*/ 1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42" h="588">
                  <a:moveTo>
                    <a:pt x="522" y="0"/>
                  </a:moveTo>
                  <a:lnTo>
                    <a:pt x="569" y="1"/>
                  </a:lnTo>
                  <a:lnTo>
                    <a:pt x="615" y="5"/>
                  </a:lnTo>
                  <a:lnTo>
                    <a:pt x="657" y="10"/>
                  </a:lnTo>
                  <a:lnTo>
                    <a:pt x="695" y="19"/>
                  </a:lnTo>
                  <a:lnTo>
                    <a:pt x="729" y="31"/>
                  </a:lnTo>
                  <a:lnTo>
                    <a:pt x="757" y="46"/>
                  </a:lnTo>
                  <a:lnTo>
                    <a:pt x="787" y="67"/>
                  </a:lnTo>
                  <a:lnTo>
                    <a:pt x="815" y="88"/>
                  </a:lnTo>
                  <a:lnTo>
                    <a:pt x="841" y="110"/>
                  </a:lnTo>
                  <a:lnTo>
                    <a:pt x="863" y="132"/>
                  </a:lnTo>
                  <a:lnTo>
                    <a:pt x="884" y="154"/>
                  </a:lnTo>
                  <a:lnTo>
                    <a:pt x="901" y="174"/>
                  </a:lnTo>
                  <a:lnTo>
                    <a:pt x="916" y="192"/>
                  </a:lnTo>
                  <a:lnTo>
                    <a:pt x="927" y="208"/>
                  </a:lnTo>
                  <a:lnTo>
                    <a:pt x="935" y="220"/>
                  </a:lnTo>
                  <a:lnTo>
                    <a:pt x="941" y="228"/>
                  </a:lnTo>
                  <a:lnTo>
                    <a:pt x="942" y="230"/>
                  </a:lnTo>
                  <a:lnTo>
                    <a:pt x="941" y="229"/>
                  </a:lnTo>
                  <a:lnTo>
                    <a:pt x="934" y="225"/>
                  </a:lnTo>
                  <a:lnTo>
                    <a:pt x="922" y="218"/>
                  </a:lnTo>
                  <a:lnTo>
                    <a:pt x="904" y="209"/>
                  </a:lnTo>
                  <a:lnTo>
                    <a:pt x="880" y="200"/>
                  </a:lnTo>
                  <a:lnTo>
                    <a:pt x="849" y="188"/>
                  </a:lnTo>
                  <a:lnTo>
                    <a:pt x="808" y="175"/>
                  </a:lnTo>
                  <a:lnTo>
                    <a:pt x="760" y="162"/>
                  </a:lnTo>
                  <a:lnTo>
                    <a:pt x="697" y="149"/>
                  </a:lnTo>
                  <a:lnTo>
                    <a:pt x="632" y="141"/>
                  </a:lnTo>
                  <a:lnTo>
                    <a:pt x="564" y="140"/>
                  </a:lnTo>
                  <a:lnTo>
                    <a:pt x="496" y="145"/>
                  </a:lnTo>
                  <a:lnTo>
                    <a:pt x="429" y="156"/>
                  </a:lnTo>
                  <a:lnTo>
                    <a:pt x="362" y="170"/>
                  </a:lnTo>
                  <a:lnTo>
                    <a:pt x="299" y="191"/>
                  </a:lnTo>
                  <a:lnTo>
                    <a:pt x="255" y="209"/>
                  </a:lnTo>
                  <a:lnTo>
                    <a:pt x="218" y="229"/>
                  </a:lnTo>
                  <a:lnTo>
                    <a:pt x="188" y="249"/>
                  </a:lnTo>
                  <a:lnTo>
                    <a:pt x="163" y="271"/>
                  </a:lnTo>
                  <a:lnTo>
                    <a:pt x="144" y="294"/>
                  </a:lnTo>
                  <a:lnTo>
                    <a:pt x="127" y="318"/>
                  </a:lnTo>
                  <a:lnTo>
                    <a:pt x="114" y="342"/>
                  </a:lnTo>
                  <a:lnTo>
                    <a:pt x="102" y="366"/>
                  </a:lnTo>
                  <a:lnTo>
                    <a:pt x="93" y="391"/>
                  </a:lnTo>
                  <a:lnTo>
                    <a:pt x="83" y="418"/>
                  </a:lnTo>
                  <a:lnTo>
                    <a:pt x="76" y="446"/>
                  </a:lnTo>
                  <a:lnTo>
                    <a:pt x="68" y="476"/>
                  </a:lnTo>
                  <a:lnTo>
                    <a:pt x="63" y="505"/>
                  </a:lnTo>
                  <a:lnTo>
                    <a:pt x="57" y="531"/>
                  </a:lnTo>
                  <a:lnTo>
                    <a:pt x="52" y="555"/>
                  </a:lnTo>
                  <a:lnTo>
                    <a:pt x="47" y="573"/>
                  </a:lnTo>
                  <a:lnTo>
                    <a:pt x="42" y="585"/>
                  </a:lnTo>
                  <a:lnTo>
                    <a:pt x="35" y="588"/>
                  </a:lnTo>
                  <a:lnTo>
                    <a:pt x="30" y="584"/>
                  </a:lnTo>
                  <a:lnTo>
                    <a:pt x="26" y="575"/>
                  </a:lnTo>
                  <a:lnTo>
                    <a:pt x="26" y="560"/>
                  </a:lnTo>
                  <a:lnTo>
                    <a:pt x="26" y="543"/>
                  </a:lnTo>
                  <a:lnTo>
                    <a:pt x="29" y="525"/>
                  </a:lnTo>
                  <a:lnTo>
                    <a:pt x="31" y="504"/>
                  </a:lnTo>
                  <a:lnTo>
                    <a:pt x="35" y="484"/>
                  </a:lnTo>
                  <a:lnTo>
                    <a:pt x="39" y="466"/>
                  </a:lnTo>
                  <a:lnTo>
                    <a:pt x="39" y="446"/>
                  </a:lnTo>
                  <a:lnTo>
                    <a:pt x="35" y="431"/>
                  </a:lnTo>
                  <a:lnTo>
                    <a:pt x="29" y="416"/>
                  </a:lnTo>
                  <a:lnTo>
                    <a:pt x="19" y="406"/>
                  </a:lnTo>
                  <a:lnTo>
                    <a:pt x="10" y="398"/>
                  </a:lnTo>
                  <a:lnTo>
                    <a:pt x="5" y="393"/>
                  </a:lnTo>
                  <a:lnTo>
                    <a:pt x="2" y="391"/>
                  </a:lnTo>
                  <a:lnTo>
                    <a:pt x="1" y="387"/>
                  </a:lnTo>
                  <a:lnTo>
                    <a:pt x="1" y="380"/>
                  </a:lnTo>
                  <a:lnTo>
                    <a:pt x="0" y="366"/>
                  </a:lnTo>
                  <a:lnTo>
                    <a:pt x="0" y="351"/>
                  </a:lnTo>
                  <a:lnTo>
                    <a:pt x="0" y="330"/>
                  </a:lnTo>
                  <a:lnTo>
                    <a:pt x="1" y="306"/>
                  </a:lnTo>
                  <a:lnTo>
                    <a:pt x="2" y="281"/>
                  </a:lnTo>
                  <a:lnTo>
                    <a:pt x="5" y="254"/>
                  </a:lnTo>
                  <a:lnTo>
                    <a:pt x="10" y="226"/>
                  </a:lnTo>
                  <a:lnTo>
                    <a:pt x="17" y="199"/>
                  </a:lnTo>
                  <a:lnTo>
                    <a:pt x="26" y="170"/>
                  </a:lnTo>
                  <a:lnTo>
                    <a:pt x="36" y="144"/>
                  </a:lnTo>
                  <a:lnTo>
                    <a:pt x="51" y="118"/>
                  </a:lnTo>
                  <a:lnTo>
                    <a:pt x="66" y="95"/>
                  </a:lnTo>
                  <a:lnTo>
                    <a:pt x="87" y="74"/>
                  </a:lnTo>
                  <a:lnTo>
                    <a:pt x="111" y="57"/>
                  </a:lnTo>
                  <a:lnTo>
                    <a:pt x="138" y="44"/>
                  </a:lnTo>
                  <a:lnTo>
                    <a:pt x="170" y="35"/>
                  </a:lnTo>
                  <a:lnTo>
                    <a:pt x="217" y="27"/>
                  </a:lnTo>
                  <a:lnTo>
                    <a:pt x="267" y="19"/>
                  </a:lnTo>
                  <a:lnTo>
                    <a:pt x="318" y="13"/>
                  </a:lnTo>
                  <a:lnTo>
                    <a:pt x="369" y="8"/>
                  </a:lnTo>
                  <a:lnTo>
                    <a:pt x="421" y="4"/>
                  </a:lnTo>
                  <a:lnTo>
                    <a:pt x="472" y="1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6" name="Freeform 65">
              <a:extLst>
                <a:ext uri="{FF2B5EF4-FFF2-40B4-BE49-F238E27FC236}">
                  <a16:creationId xmlns:a16="http://schemas.microsoft.com/office/drawing/2014/main" id="{7AF25A58-0694-4C5B-8488-EFDC5C3B7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726" y="179388"/>
              <a:ext cx="1755775" cy="747713"/>
            </a:xfrm>
            <a:custGeom>
              <a:avLst/>
              <a:gdLst>
                <a:gd name="T0" fmla="*/ 298 w 1106"/>
                <a:gd name="T1" fmla="*/ 1 h 471"/>
                <a:gd name="T2" fmla="*/ 383 w 1106"/>
                <a:gd name="T3" fmla="*/ 14 h 471"/>
                <a:gd name="T4" fmla="*/ 468 w 1106"/>
                <a:gd name="T5" fmla="*/ 40 h 471"/>
                <a:gd name="T6" fmla="*/ 553 w 1106"/>
                <a:gd name="T7" fmla="*/ 76 h 471"/>
                <a:gd name="T8" fmla="*/ 636 w 1106"/>
                <a:gd name="T9" fmla="*/ 116 h 471"/>
                <a:gd name="T10" fmla="*/ 714 w 1106"/>
                <a:gd name="T11" fmla="*/ 158 h 471"/>
                <a:gd name="T12" fmla="*/ 789 w 1106"/>
                <a:gd name="T13" fmla="*/ 196 h 471"/>
                <a:gd name="T14" fmla="*/ 873 w 1106"/>
                <a:gd name="T15" fmla="*/ 234 h 471"/>
                <a:gd name="T16" fmla="*/ 956 w 1106"/>
                <a:gd name="T17" fmla="*/ 263 h 471"/>
                <a:gd name="T18" fmla="*/ 1021 w 1106"/>
                <a:gd name="T19" fmla="*/ 275 h 471"/>
                <a:gd name="T20" fmla="*/ 1068 w 1106"/>
                <a:gd name="T21" fmla="*/ 277 h 471"/>
                <a:gd name="T22" fmla="*/ 1096 w 1106"/>
                <a:gd name="T23" fmla="*/ 276 h 471"/>
                <a:gd name="T24" fmla="*/ 1106 w 1106"/>
                <a:gd name="T25" fmla="*/ 275 h 471"/>
                <a:gd name="T26" fmla="*/ 1104 w 1106"/>
                <a:gd name="T27" fmla="*/ 280 h 471"/>
                <a:gd name="T28" fmla="*/ 1096 w 1106"/>
                <a:gd name="T29" fmla="*/ 294 h 471"/>
                <a:gd name="T30" fmla="*/ 1078 w 1106"/>
                <a:gd name="T31" fmla="*/ 318 h 471"/>
                <a:gd name="T32" fmla="*/ 1044 w 1106"/>
                <a:gd name="T33" fmla="*/ 349 h 471"/>
                <a:gd name="T34" fmla="*/ 989 w 1106"/>
                <a:gd name="T35" fmla="*/ 386 h 471"/>
                <a:gd name="T36" fmla="*/ 908 w 1106"/>
                <a:gd name="T37" fmla="*/ 428 h 471"/>
                <a:gd name="T38" fmla="*/ 832 w 1106"/>
                <a:gd name="T39" fmla="*/ 458 h 471"/>
                <a:gd name="T40" fmla="*/ 767 w 1106"/>
                <a:gd name="T41" fmla="*/ 468 h 471"/>
                <a:gd name="T42" fmla="*/ 683 w 1106"/>
                <a:gd name="T43" fmla="*/ 471 h 471"/>
                <a:gd name="T44" fmla="*/ 587 w 1106"/>
                <a:gd name="T45" fmla="*/ 467 h 471"/>
                <a:gd name="T46" fmla="*/ 485 w 1106"/>
                <a:gd name="T47" fmla="*/ 455 h 471"/>
                <a:gd name="T48" fmla="*/ 382 w 1106"/>
                <a:gd name="T49" fmla="*/ 436 h 471"/>
                <a:gd name="T50" fmla="*/ 281 w 1106"/>
                <a:gd name="T51" fmla="*/ 408 h 471"/>
                <a:gd name="T52" fmla="*/ 188 w 1106"/>
                <a:gd name="T53" fmla="*/ 373 h 471"/>
                <a:gd name="T54" fmla="*/ 108 w 1106"/>
                <a:gd name="T55" fmla="*/ 330 h 471"/>
                <a:gd name="T56" fmla="*/ 47 w 1106"/>
                <a:gd name="T57" fmla="*/ 280 h 471"/>
                <a:gd name="T58" fmla="*/ 9 w 1106"/>
                <a:gd name="T59" fmla="*/ 221 h 471"/>
                <a:gd name="T60" fmla="*/ 0 w 1106"/>
                <a:gd name="T61" fmla="*/ 154 h 471"/>
                <a:gd name="T62" fmla="*/ 67 w 1106"/>
                <a:gd name="T63" fmla="*/ 77 h 471"/>
                <a:gd name="T64" fmla="*/ 139 w 1106"/>
                <a:gd name="T65" fmla="*/ 28 h 471"/>
                <a:gd name="T66" fmla="*/ 217 w 1106"/>
                <a:gd name="T67" fmla="*/ 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06" h="471">
                  <a:moveTo>
                    <a:pt x="258" y="0"/>
                  </a:moveTo>
                  <a:lnTo>
                    <a:pt x="298" y="1"/>
                  </a:lnTo>
                  <a:lnTo>
                    <a:pt x="341" y="6"/>
                  </a:lnTo>
                  <a:lnTo>
                    <a:pt x="383" y="14"/>
                  </a:lnTo>
                  <a:lnTo>
                    <a:pt x="425" y="26"/>
                  </a:lnTo>
                  <a:lnTo>
                    <a:pt x="468" y="40"/>
                  </a:lnTo>
                  <a:lnTo>
                    <a:pt x="510" y="57"/>
                  </a:lnTo>
                  <a:lnTo>
                    <a:pt x="553" y="76"/>
                  </a:lnTo>
                  <a:lnTo>
                    <a:pt x="594" y="95"/>
                  </a:lnTo>
                  <a:lnTo>
                    <a:pt x="636" y="116"/>
                  </a:lnTo>
                  <a:lnTo>
                    <a:pt x="675" y="137"/>
                  </a:lnTo>
                  <a:lnTo>
                    <a:pt x="714" y="158"/>
                  </a:lnTo>
                  <a:lnTo>
                    <a:pt x="752" y="178"/>
                  </a:lnTo>
                  <a:lnTo>
                    <a:pt x="789" y="196"/>
                  </a:lnTo>
                  <a:lnTo>
                    <a:pt x="824" y="213"/>
                  </a:lnTo>
                  <a:lnTo>
                    <a:pt x="873" y="234"/>
                  </a:lnTo>
                  <a:lnTo>
                    <a:pt x="917" y="251"/>
                  </a:lnTo>
                  <a:lnTo>
                    <a:pt x="956" y="263"/>
                  </a:lnTo>
                  <a:lnTo>
                    <a:pt x="990" y="271"/>
                  </a:lnTo>
                  <a:lnTo>
                    <a:pt x="1021" y="275"/>
                  </a:lnTo>
                  <a:lnTo>
                    <a:pt x="1047" y="277"/>
                  </a:lnTo>
                  <a:lnTo>
                    <a:pt x="1068" y="277"/>
                  </a:lnTo>
                  <a:lnTo>
                    <a:pt x="1085" y="277"/>
                  </a:lnTo>
                  <a:lnTo>
                    <a:pt x="1096" y="276"/>
                  </a:lnTo>
                  <a:lnTo>
                    <a:pt x="1103" y="275"/>
                  </a:lnTo>
                  <a:lnTo>
                    <a:pt x="1106" y="275"/>
                  </a:lnTo>
                  <a:lnTo>
                    <a:pt x="1104" y="276"/>
                  </a:lnTo>
                  <a:lnTo>
                    <a:pt x="1104" y="280"/>
                  </a:lnTo>
                  <a:lnTo>
                    <a:pt x="1102" y="286"/>
                  </a:lnTo>
                  <a:lnTo>
                    <a:pt x="1096" y="294"/>
                  </a:lnTo>
                  <a:lnTo>
                    <a:pt x="1089" y="305"/>
                  </a:lnTo>
                  <a:lnTo>
                    <a:pt x="1078" y="318"/>
                  </a:lnTo>
                  <a:lnTo>
                    <a:pt x="1062" y="332"/>
                  </a:lnTo>
                  <a:lnTo>
                    <a:pt x="1044" y="349"/>
                  </a:lnTo>
                  <a:lnTo>
                    <a:pt x="1019" y="368"/>
                  </a:lnTo>
                  <a:lnTo>
                    <a:pt x="989" y="386"/>
                  </a:lnTo>
                  <a:lnTo>
                    <a:pt x="952" y="407"/>
                  </a:lnTo>
                  <a:lnTo>
                    <a:pt x="908" y="428"/>
                  </a:lnTo>
                  <a:lnTo>
                    <a:pt x="857" y="450"/>
                  </a:lnTo>
                  <a:lnTo>
                    <a:pt x="832" y="458"/>
                  </a:lnTo>
                  <a:lnTo>
                    <a:pt x="802" y="464"/>
                  </a:lnTo>
                  <a:lnTo>
                    <a:pt x="767" y="468"/>
                  </a:lnTo>
                  <a:lnTo>
                    <a:pt x="726" y="471"/>
                  </a:lnTo>
                  <a:lnTo>
                    <a:pt x="683" y="471"/>
                  </a:lnTo>
                  <a:lnTo>
                    <a:pt x="637" y="470"/>
                  </a:lnTo>
                  <a:lnTo>
                    <a:pt x="587" y="467"/>
                  </a:lnTo>
                  <a:lnTo>
                    <a:pt x="538" y="462"/>
                  </a:lnTo>
                  <a:lnTo>
                    <a:pt x="485" y="455"/>
                  </a:lnTo>
                  <a:lnTo>
                    <a:pt x="434" y="446"/>
                  </a:lnTo>
                  <a:lnTo>
                    <a:pt x="382" y="436"/>
                  </a:lnTo>
                  <a:lnTo>
                    <a:pt x="331" y="423"/>
                  </a:lnTo>
                  <a:lnTo>
                    <a:pt x="281" y="408"/>
                  </a:lnTo>
                  <a:lnTo>
                    <a:pt x="233" y="391"/>
                  </a:lnTo>
                  <a:lnTo>
                    <a:pt x="188" y="373"/>
                  </a:lnTo>
                  <a:lnTo>
                    <a:pt x="146" y="353"/>
                  </a:lnTo>
                  <a:lnTo>
                    <a:pt x="108" y="330"/>
                  </a:lnTo>
                  <a:lnTo>
                    <a:pt x="76" y="306"/>
                  </a:lnTo>
                  <a:lnTo>
                    <a:pt x="47" y="280"/>
                  </a:lnTo>
                  <a:lnTo>
                    <a:pt x="25" y="251"/>
                  </a:lnTo>
                  <a:lnTo>
                    <a:pt x="9" y="221"/>
                  </a:lnTo>
                  <a:lnTo>
                    <a:pt x="1" y="188"/>
                  </a:lnTo>
                  <a:lnTo>
                    <a:pt x="0" y="154"/>
                  </a:lnTo>
                  <a:lnTo>
                    <a:pt x="33" y="112"/>
                  </a:lnTo>
                  <a:lnTo>
                    <a:pt x="67" y="77"/>
                  </a:lnTo>
                  <a:lnTo>
                    <a:pt x="102" y="49"/>
                  </a:lnTo>
                  <a:lnTo>
                    <a:pt x="139" y="28"/>
                  </a:lnTo>
                  <a:lnTo>
                    <a:pt x="178" y="14"/>
                  </a:lnTo>
                  <a:lnTo>
                    <a:pt x="217" y="5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7" name="Freeform 66">
              <a:extLst>
                <a:ext uri="{FF2B5EF4-FFF2-40B4-BE49-F238E27FC236}">
                  <a16:creationId xmlns:a16="http://schemas.microsoft.com/office/drawing/2014/main" id="{71A0CF3E-9A39-4D7B-B5D8-8A9777B8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2001" y="531813"/>
              <a:ext cx="1217613" cy="541338"/>
            </a:xfrm>
            <a:custGeom>
              <a:avLst/>
              <a:gdLst>
                <a:gd name="T0" fmla="*/ 132 w 767"/>
                <a:gd name="T1" fmla="*/ 2 h 341"/>
                <a:gd name="T2" fmla="*/ 161 w 767"/>
                <a:gd name="T3" fmla="*/ 9 h 341"/>
                <a:gd name="T4" fmla="*/ 212 w 767"/>
                <a:gd name="T5" fmla="*/ 22 h 341"/>
                <a:gd name="T6" fmla="*/ 276 w 767"/>
                <a:gd name="T7" fmla="*/ 41 h 341"/>
                <a:gd name="T8" fmla="*/ 345 w 767"/>
                <a:gd name="T9" fmla="*/ 63 h 341"/>
                <a:gd name="T10" fmla="*/ 412 w 767"/>
                <a:gd name="T11" fmla="*/ 85 h 341"/>
                <a:gd name="T12" fmla="*/ 468 w 767"/>
                <a:gd name="T13" fmla="*/ 109 h 341"/>
                <a:gd name="T14" fmla="*/ 511 w 767"/>
                <a:gd name="T15" fmla="*/ 131 h 341"/>
                <a:gd name="T16" fmla="*/ 563 w 767"/>
                <a:gd name="T17" fmla="*/ 157 h 341"/>
                <a:gd name="T18" fmla="*/ 617 w 767"/>
                <a:gd name="T19" fmla="*/ 184 h 341"/>
                <a:gd name="T20" fmla="*/ 671 w 767"/>
                <a:gd name="T21" fmla="*/ 208 h 341"/>
                <a:gd name="T22" fmla="*/ 717 w 767"/>
                <a:gd name="T23" fmla="*/ 229 h 341"/>
                <a:gd name="T24" fmla="*/ 751 w 767"/>
                <a:gd name="T25" fmla="*/ 242 h 341"/>
                <a:gd name="T26" fmla="*/ 767 w 767"/>
                <a:gd name="T27" fmla="*/ 245 h 341"/>
                <a:gd name="T28" fmla="*/ 760 w 767"/>
                <a:gd name="T29" fmla="*/ 249 h 341"/>
                <a:gd name="T30" fmla="*/ 734 w 767"/>
                <a:gd name="T31" fmla="*/ 260 h 341"/>
                <a:gd name="T32" fmla="*/ 691 w 767"/>
                <a:gd name="T33" fmla="*/ 275 h 341"/>
                <a:gd name="T34" fmla="*/ 632 w 767"/>
                <a:gd name="T35" fmla="*/ 287 h 341"/>
                <a:gd name="T36" fmla="*/ 560 w 767"/>
                <a:gd name="T37" fmla="*/ 294 h 341"/>
                <a:gd name="T38" fmla="*/ 474 w 767"/>
                <a:gd name="T39" fmla="*/ 291 h 341"/>
                <a:gd name="T40" fmla="*/ 411 w 767"/>
                <a:gd name="T41" fmla="*/ 280 h 341"/>
                <a:gd name="T42" fmla="*/ 373 w 767"/>
                <a:gd name="T43" fmla="*/ 270 h 341"/>
                <a:gd name="T44" fmla="*/ 360 w 767"/>
                <a:gd name="T45" fmla="*/ 265 h 341"/>
                <a:gd name="T46" fmla="*/ 370 w 767"/>
                <a:gd name="T47" fmla="*/ 273 h 341"/>
                <a:gd name="T48" fmla="*/ 396 w 767"/>
                <a:gd name="T49" fmla="*/ 291 h 341"/>
                <a:gd name="T50" fmla="*/ 426 w 767"/>
                <a:gd name="T51" fmla="*/ 313 h 341"/>
                <a:gd name="T52" fmla="*/ 454 w 767"/>
                <a:gd name="T53" fmla="*/ 332 h 341"/>
                <a:gd name="T54" fmla="*/ 470 w 767"/>
                <a:gd name="T55" fmla="*/ 341 h 341"/>
                <a:gd name="T56" fmla="*/ 459 w 767"/>
                <a:gd name="T57" fmla="*/ 339 h 341"/>
                <a:gd name="T58" fmla="*/ 422 w 767"/>
                <a:gd name="T59" fmla="*/ 333 h 341"/>
                <a:gd name="T60" fmla="*/ 365 w 767"/>
                <a:gd name="T61" fmla="*/ 320 h 341"/>
                <a:gd name="T62" fmla="*/ 293 w 767"/>
                <a:gd name="T63" fmla="*/ 296 h 341"/>
                <a:gd name="T64" fmla="*/ 216 w 767"/>
                <a:gd name="T65" fmla="*/ 263 h 341"/>
                <a:gd name="T66" fmla="*/ 132 w 767"/>
                <a:gd name="T67" fmla="*/ 215 h 341"/>
                <a:gd name="T68" fmla="*/ 67 w 767"/>
                <a:gd name="T69" fmla="*/ 168 h 341"/>
                <a:gd name="T70" fmla="*/ 26 w 767"/>
                <a:gd name="T71" fmla="*/ 130 h 341"/>
                <a:gd name="T72" fmla="*/ 6 w 767"/>
                <a:gd name="T73" fmla="*/ 105 h 341"/>
                <a:gd name="T74" fmla="*/ 0 w 767"/>
                <a:gd name="T75" fmla="*/ 96 h 341"/>
                <a:gd name="T76" fmla="*/ 9 w 767"/>
                <a:gd name="T77" fmla="*/ 88 h 341"/>
                <a:gd name="T78" fmla="*/ 33 w 767"/>
                <a:gd name="T79" fmla="*/ 68 h 341"/>
                <a:gd name="T80" fmla="*/ 64 w 767"/>
                <a:gd name="T81" fmla="*/ 43 h 341"/>
                <a:gd name="T82" fmla="*/ 98 w 767"/>
                <a:gd name="T83" fmla="*/ 19 h 341"/>
                <a:gd name="T84" fmla="*/ 128 w 767"/>
                <a:gd name="T8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67" h="341">
                  <a:moveTo>
                    <a:pt x="128" y="0"/>
                  </a:moveTo>
                  <a:lnTo>
                    <a:pt x="132" y="2"/>
                  </a:lnTo>
                  <a:lnTo>
                    <a:pt x="144" y="4"/>
                  </a:lnTo>
                  <a:lnTo>
                    <a:pt x="161" y="9"/>
                  </a:lnTo>
                  <a:lnTo>
                    <a:pt x="184" y="16"/>
                  </a:lnTo>
                  <a:lnTo>
                    <a:pt x="212" y="22"/>
                  </a:lnTo>
                  <a:lnTo>
                    <a:pt x="243" y="32"/>
                  </a:lnTo>
                  <a:lnTo>
                    <a:pt x="276" y="41"/>
                  </a:lnTo>
                  <a:lnTo>
                    <a:pt x="310" y="51"/>
                  </a:lnTo>
                  <a:lnTo>
                    <a:pt x="345" y="63"/>
                  </a:lnTo>
                  <a:lnTo>
                    <a:pt x="379" y="74"/>
                  </a:lnTo>
                  <a:lnTo>
                    <a:pt x="412" y="85"/>
                  </a:lnTo>
                  <a:lnTo>
                    <a:pt x="442" y="97"/>
                  </a:lnTo>
                  <a:lnTo>
                    <a:pt x="468" y="109"/>
                  </a:lnTo>
                  <a:lnTo>
                    <a:pt x="489" y="119"/>
                  </a:lnTo>
                  <a:lnTo>
                    <a:pt x="511" y="131"/>
                  </a:lnTo>
                  <a:lnTo>
                    <a:pt x="536" y="144"/>
                  </a:lnTo>
                  <a:lnTo>
                    <a:pt x="563" y="157"/>
                  </a:lnTo>
                  <a:lnTo>
                    <a:pt x="590" y="170"/>
                  </a:lnTo>
                  <a:lnTo>
                    <a:pt x="617" y="184"/>
                  </a:lnTo>
                  <a:lnTo>
                    <a:pt x="645" y="197"/>
                  </a:lnTo>
                  <a:lnTo>
                    <a:pt x="671" y="208"/>
                  </a:lnTo>
                  <a:lnTo>
                    <a:pt x="695" y="219"/>
                  </a:lnTo>
                  <a:lnTo>
                    <a:pt x="717" y="229"/>
                  </a:lnTo>
                  <a:lnTo>
                    <a:pt x="737" y="236"/>
                  </a:lnTo>
                  <a:lnTo>
                    <a:pt x="751" y="242"/>
                  </a:lnTo>
                  <a:lnTo>
                    <a:pt x="761" y="245"/>
                  </a:lnTo>
                  <a:lnTo>
                    <a:pt x="767" y="245"/>
                  </a:lnTo>
                  <a:lnTo>
                    <a:pt x="765" y="246"/>
                  </a:lnTo>
                  <a:lnTo>
                    <a:pt x="760" y="249"/>
                  </a:lnTo>
                  <a:lnTo>
                    <a:pt x="750" y="254"/>
                  </a:lnTo>
                  <a:lnTo>
                    <a:pt x="734" y="260"/>
                  </a:lnTo>
                  <a:lnTo>
                    <a:pt x="714" y="267"/>
                  </a:lnTo>
                  <a:lnTo>
                    <a:pt x="691" y="275"/>
                  </a:lnTo>
                  <a:lnTo>
                    <a:pt x="663" y="282"/>
                  </a:lnTo>
                  <a:lnTo>
                    <a:pt x="632" y="287"/>
                  </a:lnTo>
                  <a:lnTo>
                    <a:pt x="597" y="292"/>
                  </a:lnTo>
                  <a:lnTo>
                    <a:pt x="560" y="294"/>
                  </a:lnTo>
                  <a:lnTo>
                    <a:pt x="514" y="294"/>
                  </a:lnTo>
                  <a:lnTo>
                    <a:pt x="474" y="291"/>
                  </a:lnTo>
                  <a:lnTo>
                    <a:pt x="440" y="286"/>
                  </a:lnTo>
                  <a:lnTo>
                    <a:pt x="411" y="280"/>
                  </a:lnTo>
                  <a:lnTo>
                    <a:pt x="388" y="275"/>
                  </a:lnTo>
                  <a:lnTo>
                    <a:pt x="373" y="270"/>
                  </a:lnTo>
                  <a:lnTo>
                    <a:pt x="364" y="266"/>
                  </a:lnTo>
                  <a:lnTo>
                    <a:pt x="360" y="265"/>
                  </a:lnTo>
                  <a:lnTo>
                    <a:pt x="362" y="267"/>
                  </a:lnTo>
                  <a:lnTo>
                    <a:pt x="370" y="273"/>
                  </a:lnTo>
                  <a:lnTo>
                    <a:pt x="382" y="280"/>
                  </a:lnTo>
                  <a:lnTo>
                    <a:pt x="396" y="291"/>
                  </a:lnTo>
                  <a:lnTo>
                    <a:pt x="411" y="303"/>
                  </a:lnTo>
                  <a:lnTo>
                    <a:pt x="426" y="313"/>
                  </a:lnTo>
                  <a:lnTo>
                    <a:pt x="442" y="324"/>
                  </a:lnTo>
                  <a:lnTo>
                    <a:pt x="454" y="332"/>
                  </a:lnTo>
                  <a:lnTo>
                    <a:pt x="464" y="338"/>
                  </a:lnTo>
                  <a:lnTo>
                    <a:pt x="470" y="341"/>
                  </a:lnTo>
                  <a:lnTo>
                    <a:pt x="468" y="341"/>
                  </a:lnTo>
                  <a:lnTo>
                    <a:pt x="459" y="339"/>
                  </a:lnTo>
                  <a:lnTo>
                    <a:pt x="443" y="337"/>
                  </a:lnTo>
                  <a:lnTo>
                    <a:pt x="422" y="333"/>
                  </a:lnTo>
                  <a:lnTo>
                    <a:pt x="395" y="328"/>
                  </a:lnTo>
                  <a:lnTo>
                    <a:pt x="365" y="320"/>
                  </a:lnTo>
                  <a:lnTo>
                    <a:pt x="330" y="309"/>
                  </a:lnTo>
                  <a:lnTo>
                    <a:pt x="293" y="296"/>
                  </a:lnTo>
                  <a:lnTo>
                    <a:pt x="255" y="282"/>
                  </a:lnTo>
                  <a:lnTo>
                    <a:pt x="216" y="263"/>
                  </a:lnTo>
                  <a:lnTo>
                    <a:pt x="176" y="242"/>
                  </a:lnTo>
                  <a:lnTo>
                    <a:pt x="132" y="215"/>
                  </a:lnTo>
                  <a:lnTo>
                    <a:pt x="97" y="190"/>
                  </a:lnTo>
                  <a:lnTo>
                    <a:pt x="67" y="168"/>
                  </a:lnTo>
                  <a:lnTo>
                    <a:pt x="44" y="147"/>
                  </a:lnTo>
                  <a:lnTo>
                    <a:pt x="26" y="130"/>
                  </a:lnTo>
                  <a:lnTo>
                    <a:pt x="14" y="115"/>
                  </a:lnTo>
                  <a:lnTo>
                    <a:pt x="6" y="105"/>
                  </a:lnTo>
                  <a:lnTo>
                    <a:pt x="1" y="98"/>
                  </a:lnTo>
                  <a:lnTo>
                    <a:pt x="0" y="96"/>
                  </a:lnTo>
                  <a:lnTo>
                    <a:pt x="2" y="95"/>
                  </a:lnTo>
                  <a:lnTo>
                    <a:pt x="9" y="88"/>
                  </a:lnTo>
                  <a:lnTo>
                    <a:pt x="19" y="80"/>
                  </a:lnTo>
                  <a:lnTo>
                    <a:pt x="33" y="68"/>
                  </a:lnTo>
                  <a:lnTo>
                    <a:pt x="47" y="57"/>
                  </a:lnTo>
                  <a:lnTo>
                    <a:pt x="64" y="43"/>
                  </a:lnTo>
                  <a:lnTo>
                    <a:pt x="81" y="30"/>
                  </a:lnTo>
                  <a:lnTo>
                    <a:pt x="98" y="19"/>
                  </a:lnTo>
                  <a:lnTo>
                    <a:pt x="114" y="8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8" name="Freeform 67">
              <a:extLst>
                <a:ext uri="{FF2B5EF4-FFF2-40B4-BE49-F238E27FC236}">
                  <a16:creationId xmlns:a16="http://schemas.microsoft.com/office/drawing/2014/main" id="{7FB4B4FB-4498-4D0D-B9CC-9ED99BFD0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1126" y="4541838"/>
              <a:ext cx="3175" cy="476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2 h 3"/>
                <a:gd name="T4" fmla="*/ 0 w 2"/>
                <a:gd name="T5" fmla="*/ 3 h 3"/>
                <a:gd name="T6" fmla="*/ 0 w 2"/>
                <a:gd name="T7" fmla="*/ 2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2"/>
                  </a:lnTo>
                  <a:lnTo>
                    <a:pt x="0" y="3"/>
                  </a:lnTo>
                  <a:lnTo>
                    <a:pt x="0" y="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9" name="Freeform 68">
              <a:extLst>
                <a:ext uri="{FF2B5EF4-FFF2-40B4-BE49-F238E27FC236}">
                  <a16:creationId xmlns:a16="http://schemas.microsoft.com/office/drawing/2014/main" id="{876CB6C2-39CD-45C3-9E83-264ED3FA9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21126" y="3230563"/>
              <a:ext cx="428625" cy="1443038"/>
            </a:xfrm>
            <a:custGeom>
              <a:avLst/>
              <a:gdLst>
                <a:gd name="T0" fmla="*/ 270 w 270"/>
                <a:gd name="T1" fmla="*/ 226 h 909"/>
                <a:gd name="T2" fmla="*/ 268 w 270"/>
                <a:gd name="T3" fmla="*/ 226 h 909"/>
                <a:gd name="T4" fmla="*/ 270 w 270"/>
                <a:gd name="T5" fmla="*/ 226 h 909"/>
                <a:gd name="T6" fmla="*/ 229 w 270"/>
                <a:gd name="T7" fmla="*/ 9 h 909"/>
                <a:gd name="T8" fmla="*/ 241 w 270"/>
                <a:gd name="T9" fmla="*/ 47 h 909"/>
                <a:gd name="T10" fmla="*/ 254 w 270"/>
                <a:gd name="T11" fmla="*/ 103 h 909"/>
                <a:gd name="T12" fmla="*/ 265 w 270"/>
                <a:gd name="T13" fmla="*/ 166 h 909"/>
                <a:gd name="T14" fmla="*/ 268 w 270"/>
                <a:gd name="T15" fmla="*/ 226 h 909"/>
                <a:gd name="T16" fmla="*/ 267 w 270"/>
                <a:gd name="T17" fmla="*/ 226 h 909"/>
                <a:gd name="T18" fmla="*/ 268 w 270"/>
                <a:gd name="T19" fmla="*/ 226 h 909"/>
                <a:gd name="T20" fmla="*/ 265 w 270"/>
                <a:gd name="T21" fmla="*/ 280 h 909"/>
                <a:gd name="T22" fmla="*/ 262 w 270"/>
                <a:gd name="T23" fmla="*/ 317 h 909"/>
                <a:gd name="T24" fmla="*/ 258 w 270"/>
                <a:gd name="T25" fmla="*/ 350 h 909"/>
                <a:gd name="T26" fmla="*/ 251 w 270"/>
                <a:gd name="T27" fmla="*/ 386 h 909"/>
                <a:gd name="T28" fmla="*/ 238 w 270"/>
                <a:gd name="T29" fmla="*/ 441 h 909"/>
                <a:gd name="T30" fmla="*/ 217 w 270"/>
                <a:gd name="T31" fmla="*/ 522 h 909"/>
                <a:gd name="T32" fmla="*/ 190 w 270"/>
                <a:gd name="T33" fmla="*/ 608 h 909"/>
                <a:gd name="T34" fmla="*/ 163 w 270"/>
                <a:gd name="T35" fmla="*/ 683 h 909"/>
                <a:gd name="T36" fmla="*/ 138 w 270"/>
                <a:gd name="T37" fmla="*/ 746 h 909"/>
                <a:gd name="T38" fmla="*/ 119 w 270"/>
                <a:gd name="T39" fmla="*/ 791 h 909"/>
                <a:gd name="T40" fmla="*/ 110 w 270"/>
                <a:gd name="T41" fmla="*/ 814 h 909"/>
                <a:gd name="T42" fmla="*/ 110 w 270"/>
                <a:gd name="T43" fmla="*/ 818 h 909"/>
                <a:gd name="T44" fmla="*/ 114 w 270"/>
                <a:gd name="T45" fmla="*/ 817 h 909"/>
                <a:gd name="T46" fmla="*/ 131 w 270"/>
                <a:gd name="T47" fmla="*/ 822 h 909"/>
                <a:gd name="T48" fmla="*/ 147 w 270"/>
                <a:gd name="T49" fmla="*/ 831 h 909"/>
                <a:gd name="T50" fmla="*/ 153 w 270"/>
                <a:gd name="T51" fmla="*/ 835 h 909"/>
                <a:gd name="T52" fmla="*/ 199 w 270"/>
                <a:gd name="T53" fmla="*/ 902 h 909"/>
                <a:gd name="T54" fmla="*/ 161 w 270"/>
                <a:gd name="T55" fmla="*/ 888 h 909"/>
                <a:gd name="T56" fmla="*/ 110 w 270"/>
                <a:gd name="T57" fmla="*/ 871 h 909"/>
                <a:gd name="T58" fmla="*/ 58 w 270"/>
                <a:gd name="T59" fmla="*/ 856 h 909"/>
                <a:gd name="T60" fmla="*/ 17 w 270"/>
                <a:gd name="T61" fmla="*/ 842 h 909"/>
                <a:gd name="T62" fmla="*/ 0 w 270"/>
                <a:gd name="T63" fmla="*/ 829 h 909"/>
                <a:gd name="T64" fmla="*/ 2 w 270"/>
                <a:gd name="T65" fmla="*/ 826 h 909"/>
                <a:gd name="T66" fmla="*/ 68 w 270"/>
                <a:gd name="T67" fmla="*/ 744 h 909"/>
                <a:gd name="T68" fmla="*/ 119 w 270"/>
                <a:gd name="T69" fmla="*/ 646 h 909"/>
                <a:gd name="T70" fmla="*/ 157 w 270"/>
                <a:gd name="T71" fmla="*/ 534 h 909"/>
                <a:gd name="T72" fmla="*/ 185 w 270"/>
                <a:gd name="T73" fmla="*/ 415 h 909"/>
                <a:gd name="T74" fmla="*/ 203 w 270"/>
                <a:gd name="T75" fmla="*/ 293 h 909"/>
                <a:gd name="T76" fmla="*/ 215 w 270"/>
                <a:gd name="T77" fmla="*/ 171 h 909"/>
                <a:gd name="T78" fmla="*/ 221 w 270"/>
                <a:gd name="T79" fmla="*/ 55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70" h="909">
                  <a:moveTo>
                    <a:pt x="270" y="226"/>
                  </a:moveTo>
                  <a:lnTo>
                    <a:pt x="270" y="226"/>
                  </a:lnTo>
                  <a:lnTo>
                    <a:pt x="270" y="226"/>
                  </a:lnTo>
                  <a:lnTo>
                    <a:pt x="268" y="226"/>
                  </a:lnTo>
                  <a:lnTo>
                    <a:pt x="268" y="226"/>
                  </a:lnTo>
                  <a:lnTo>
                    <a:pt x="270" y="226"/>
                  </a:lnTo>
                  <a:close/>
                  <a:moveTo>
                    <a:pt x="225" y="0"/>
                  </a:moveTo>
                  <a:lnTo>
                    <a:pt x="229" y="9"/>
                  </a:lnTo>
                  <a:lnTo>
                    <a:pt x="234" y="25"/>
                  </a:lnTo>
                  <a:lnTo>
                    <a:pt x="241" y="47"/>
                  </a:lnTo>
                  <a:lnTo>
                    <a:pt x="248" y="73"/>
                  </a:lnTo>
                  <a:lnTo>
                    <a:pt x="254" y="103"/>
                  </a:lnTo>
                  <a:lnTo>
                    <a:pt x="259" y="135"/>
                  </a:lnTo>
                  <a:lnTo>
                    <a:pt x="265" y="166"/>
                  </a:lnTo>
                  <a:lnTo>
                    <a:pt x="267" y="198"/>
                  </a:lnTo>
                  <a:lnTo>
                    <a:pt x="268" y="226"/>
                  </a:lnTo>
                  <a:lnTo>
                    <a:pt x="267" y="226"/>
                  </a:lnTo>
                  <a:lnTo>
                    <a:pt x="267" y="226"/>
                  </a:lnTo>
                  <a:lnTo>
                    <a:pt x="267" y="226"/>
                  </a:lnTo>
                  <a:lnTo>
                    <a:pt x="268" y="226"/>
                  </a:lnTo>
                  <a:lnTo>
                    <a:pt x="266" y="257"/>
                  </a:lnTo>
                  <a:lnTo>
                    <a:pt x="265" y="280"/>
                  </a:lnTo>
                  <a:lnTo>
                    <a:pt x="263" y="300"/>
                  </a:lnTo>
                  <a:lnTo>
                    <a:pt x="262" y="317"/>
                  </a:lnTo>
                  <a:lnTo>
                    <a:pt x="261" y="333"/>
                  </a:lnTo>
                  <a:lnTo>
                    <a:pt x="258" y="350"/>
                  </a:lnTo>
                  <a:lnTo>
                    <a:pt x="255" y="367"/>
                  </a:lnTo>
                  <a:lnTo>
                    <a:pt x="251" y="386"/>
                  </a:lnTo>
                  <a:lnTo>
                    <a:pt x="245" y="411"/>
                  </a:lnTo>
                  <a:lnTo>
                    <a:pt x="238" y="441"/>
                  </a:lnTo>
                  <a:lnTo>
                    <a:pt x="229" y="477"/>
                  </a:lnTo>
                  <a:lnTo>
                    <a:pt x="217" y="522"/>
                  </a:lnTo>
                  <a:lnTo>
                    <a:pt x="204" y="566"/>
                  </a:lnTo>
                  <a:lnTo>
                    <a:pt x="190" y="608"/>
                  </a:lnTo>
                  <a:lnTo>
                    <a:pt x="177" y="647"/>
                  </a:lnTo>
                  <a:lnTo>
                    <a:pt x="163" y="683"/>
                  </a:lnTo>
                  <a:lnTo>
                    <a:pt x="149" y="716"/>
                  </a:lnTo>
                  <a:lnTo>
                    <a:pt x="138" y="746"/>
                  </a:lnTo>
                  <a:lnTo>
                    <a:pt x="127" y="771"/>
                  </a:lnTo>
                  <a:lnTo>
                    <a:pt x="119" y="791"/>
                  </a:lnTo>
                  <a:lnTo>
                    <a:pt x="113" y="805"/>
                  </a:lnTo>
                  <a:lnTo>
                    <a:pt x="110" y="814"/>
                  </a:lnTo>
                  <a:lnTo>
                    <a:pt x="110" y="818"/>
                  </a:lnTo>
                  <a:lnTo>
                    <a:pt x="110" y="818"/>
                  </a:lnTo>
                  <a:lnTo>
                    <a:pt x="113" y="817"/>
                  </a:lnTo>
                  <a:lnTo>
                    <a:pt x="114" y="817"/>
                  </a:lnTo>
                  <a:lnTo>
                    <a:pt x="122" y="818"/>
                  </a:lnTo>
                  <a:lnTo>
                    <a:pt x="131" y="822"/>
                  </a:lnTo>
                  <a:lnTo>
                    <a:pt x="139" y="826"/>
                  </a:lnTo>
                  <a:lnTo>
                    <a:pt x="147" y="831"/>
                  </a:lnTo>
                  <a:lnTo>
                    <a:pt x="152" y="834"/>
                  </a:lnTo>
                  <a:lnTo>
                    <a:pt x="153" y="835"/>
                  </a:lnTo>
                  <a:lnTo>
                    <a:pt x="210" y="909"/>
                  </a:lnTo>
                  <a:lnTo>
                    <a:pt x="199" y="902"/>
                  </a:lnTo>
                  <a:lnTo>
                    <a:pt x="183" y="894"/>
                  </a:lnTo>
                  <a:lnTo>
                    <a:pt x="161" y="888"/>
                  </a:lnTo>
                  <a:lnTo>
                    <a:pt x="136" y="880"/>
                  </a:lnTo>
                  <a:lnTo>
                    <a:pt x="110" y="871"/>
                  </a:lnTo>
                  <a:lnTo>
                    <a:pt x="84" y="863"/>
                  </a:lnTo>
                  <a:lnTo>
                    <a:pt x="58" y="856"/>
                  </a:lnTo>
                  <a:lnTo>
                    <a:pt x="36" y="848"/>
                  </a:lnTo>
                  <a:lnTo>
                    <a:pt x="17" y="842"/>
                  </a:lnTo>
                  <a:lnTo>
                    <a:pt x="5" y="835"/>
                  </a:lnTo>
                  <a:lnTo>
                    <a:pt x="0" y="829"/>
                  </a:lnTo>
                  <a:lnTo>
                    <a:pt x="0" y="828"/>
                  </a:lnTo>
                  <a:lnTo>
                    <a:pt x="2" y="826"/>
                  </a:lnTo>
                  <a:lnTo>
                    <a:pt x="37" y="787"/>
                  </a:lnTo>
                  <a:lnTo>
                    <a:pt x="68" y="744"/>
                  </a:lnTo>
                  <a:lnTo>
                    <a:pt x="96" y="697"/>
                  </a:lnTo>
                  <a:lnTo>
                    <a:pt x="119" y="646"/>
                  </a:lnTo>
                  <a:lnTo>
                    <a:pt x="140" y="591"/>
                  </a:lnTo>
                  <a:lnTo>
                    <a:pt x="157" y="534"/>
                  </a:lnTo>
                  <a:lnTo>
                    <a:pt x="172" y="475"/>
                  </a:lnTo>
                  <a:lnTo>
                    <a:pt x="185" y="415"/>
                  </a:lnTo>
                  <a:lnTo>
                    <a:pt x="194" y="355"/>
                  </a:lnTo>
                  <a:lnTo>
                    <a:pt x="203" y="293"/>
                  </a:lnTo>
                  <a:lnTo>
                    <a:pt x="210" y="232"/>
                  </a:lnTo>
                  <a:lnTo>
                    <a:pt x="215" y="171"/>
                  </a:lnTo>
                  <a:lnTo>
                    <a:pt x="219" y="113"/>
                  </a:lnTo>
                  <a:lnTo>
                    <a:pt x="221" y="55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0" name="Freeform 69">
              <a:extLst>
                <a:ext uri="{FF2B5EF4-FFF2-40B4-BE49-F238E27FC236}">
                  <a16:creationId xmlns:a16="http://schemas.microsoft.com/office/drawing/2014/main" id="{490651EE-2DB1-41F5-9878-B7943AA5BF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0676" y="5076825"/>
              <a:ext cx="920750" cy="1470025"/>
            </a:xfrm>
            <a:custGeom>
              <a:avLst/>
              <a:gdLst>
                <a:gd name="T0" fmla="*/ 38 w 580"/>
                <a:gd name="T1" fmla="*/ 865 h 926"/>
                <a:gd name="T2" fmla="*/ 19 w 580"/>
                <a:gd name="T3" fmla="*/ 898 h 926"/>
                <a:gd name="T4" fmla="*/ 0 w 580"/>
                <a:gd name="T5" fmla="*/ 926 h 926"/>
                <a:gd name="T6" fmla="*/ 19 w 580"/>
                <a:gd name="T7" fmla="*/ 898 h 926"/>
                <a:gd name="T8" fmla="*/ 38 w 580"/>
                <a:gd name="T9" fmla="*/ 865 h 926"/>
                <a:gd name="T10" fmla="*/ 109 w 580"/>
                <a:gd name="T11" fmla="*/ 742 h 926"/>
                <a:gd name="T12" fmla="*/ 84 w 580"/>
                <a:gd name="T13" fmla="*/ 787 h 926"/>
                <a:gd name="T14" fmla="*/ 61 w 580"/>
                <a:gd name="T15" fmla="*/ 827 h 926"/>
                <a:gd name="T16" fmla="*/ 84 w 580"/>
                <a:gd name="T17" fmla="*/ 787 h 926"/>
                <a:gd name="T18" fmla="*/ 109 w 580"/>
                <a:gd name="T19" fmla="*/ 742 h 926"/>
                <a:gd name="T20" fmla="*/ 138 w 580"/>
                <a:gd name="T21" fmla="*/ 691 h 926"/>
                <a:gd name="T22" fmla="*/ 135 w 580"/>
                <a:gd name="T23" fmla="*/ 696 h 926"/>
                <a:gd name="T24" fmla="*/ 109 w 580"/>
                <a:gd name="T25" fmla="*/ 742 h 926"/>
                <a:gd name="T26" fmla="*/ 135 w 580"/>
                <a:gd name="T27" fmla="*/ 696 h 926"/>
                <a:gd name="T28" fmla="*/ 138 w 580"/>
                <a:gd name="T29" fmla="*/ 691 h 926"/>
                <a:gd name="T30" fmla="*/ 190 w 580"/>
                <a:gd name="T31" fmla="*/ 596 h 926"/>
                <a:gd name="T32" fmla="*/ 163 w 580"/>
                <a:gd name="T33" fmla="*/ 647 h 926"/>
                <a:gd name="T34" fmla="*/ 138 w 580"/>
                <a:gd name="T35" fmla="*/ 691 h 926"/>
                <a:gd name="T36" fmla="*/ 163 w 580"/>
                <a:gd name="T37" fmla="*/ 647 h 926"/>
                <a:gd name="T38" fmla="*/ 190 w 580"/>
                <a:gd name="T39" fmla="*/ 596 h 926"/>
                <a:gd name="T40" fmla="*/ 248 w 580"/>
                <a:gd name="T41" fmla="*/ 491 h 926"/>
                <a:gd name="T42" fmla="*/ 219 w 580"/>
                <a:gd name="T43" fmla="*/ 543 h 926"/>
                <a:gd name="T44" fmla="*/ 190 w 580"/>
                <a:gd name="T45" fmla="*/ 596 h 926"/>
                <a:gd name="T46" fmla="*/ 219 w 580"/>
                <a:gd name="T47" fmla="*/ 543 h 926"/>
                <a:gd name="T48" fmla="*/ 248 w 580"/>
                <a:gd name="T49" fmla="*/ 491 h 926"/>
                <a:gd name="T50" fmla="*/ 335 w 580"/>
                <a:gd name="T51" fmla="*/ 336 h 926"/>
                <a:gd name="T52" fmla="*/ 307 w 580"/>
                <a:gd name="T53" fmla="*/ 387 h 926"/>
                <a:gd name="T54" fmla="*/ 278 w 580"/>
                <a:gd name="T55" fmla="*/ 438 h 926"/>
                <a:gd name="T56" fmla="*/ 307 w 580"/>
                <a:gd name="T57" fmla="*/ 387 h 926"/>
                <a:gd name="T58" fmla="*/ 335 w 580"/>
                <a:gd name="T59" fmla="*/ 336 h 926"/>
                <a:gd name="T60" fmla="*/ 393 w 580"/>
                <a:gd name="T61" fmla="*/ 239 h 926"/>
                <a:gd name="T62" fmla="*/ 364 w 580"/>
                <a:gd name="T63" fmla="*/ 287 h 926"/>
                <a:gd name="T64" fmla="*/ 335 w 580"/>
                <a:gd name="T65" fmla="*/ 336 h 926"/>
                <a:gd name="T66" fmla="*/ 364 w 580"/>
                <a:gd name="T67" fmla="*/ 287 h 926"/>
                <a:gd name="T68" fmla="*/ 393 w 580"/>
                <a:gd name="T69" fmla="*/ 239 h 926"/>
                <a:gd name="T70" fmla="*/ 494 w 580"/>
                <a:gd name="T71" fmla="*/ 82 h 926"/>
                <a:gd name="T72" fmla="*/ 470 w 580"/>
                <a:gd name="T73" fmla="*/ 115 h 926"/>
                <a:gd name="T74" fmla="*/ 445 w 580"/>
                <a:gd name="T75" fmla="*/ 153 h 926"/>
                <a:gd name="T76" fmla="*/ 470 w 580"/>
                <a:gd name="T77" fmla="*/ 115 h 926"/>
                <a:gd name="T78" fmla="*/ 494 w 580"/>
                <a:gd name="T79" fmla="*/ 82 h 926"/>
                <a:gd name="T80" fmla="*/ 536 w 580"/>
                <a:gd name="T81" fmla="*/ 31 h 926"/>
                <a:gd name="T82" fmla="*/ 516 w 580"/>
                <a:gd name="T83" fmla="*/ 53 h 926"/>
                <a:gd name="T84" fmla="*/ 494 w 580"/>
                <a:gd name="T85" fmla="*/ 82 h 926"/>
                <a:gd name="T86" fmla="*/ 516 w 580"/>
                <a:gd name="T87" fmla="*/ 53 h 926"/>
                <a:gd name="T88" fmla="*/ 536 w 580"/>
                <a:gd name="T89" fmla="*/ 31 h 926"/>
                <a:gd name="T90" fmla="*/ 580 w 580"/>
                <a:gd name="T91" fmla="*/ 0 h 926"/>
                <a:gd name="T92" fmla="*/ 568 w 580"/>
                <a:gd name="T93" fmla="*/ 2 h 926"/>
                <a:gd name="T94" fmla="*/ 553 w 580"/>
                <a:gd name="T95" fmla="*/ 14 h 926"/>
                <a:gd name="T96" fmla="*/ 568 w 580"/>
                <a:gd name="T97" fmla="*/ 2 h 926"/>
                <a:gd name="T98" fmla="*/ 580 w 580"/>
                <a:gd name="T99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80" h="926">
                  <a:moveTo>
                    <a:pt x="38" y="865"/>
                  </a:moveTo>
                  <a:lnTo>
                    <a:pt x="19" y="898"/>
                  </a:lnTo>
                  <a:lnTo>
                    <a:pt x="0" y="926"/>
                  </a:lnTo>
                  <a:lnTo>
                    <a:pt x="19" y="898"/>
                  </a:lnTo>
                  <a:lnTo>
                    <a:pt x="38" y="865"/>
                  </a:lnTo>
                  <a:close/>
                  <a:moveTo>
                    <a:pt x="109" y="742"/>
                  </a:moveTo>
                  <a:lnTo>
                    <a:pt x="84" y="787"/>
                  </a:lnTo>
                  <a:lnTo>
                    <a:pt x="61" y="827"/>
                  </a:lnTo>
                  <a:lnTo>
                    <a:pt x="84" y="787"/>
                  </a:lnTo>
                  <a:lnTo>
                    <a:pt x="109" y="742"/>
                  </a:lnTo>
                  <a:close/>
                  <a:moveTo>
                    <a:pt x="138" y="691"/>
                  </a:moveTo>
                  <a:lnTo>
                    <a:pt x="135" y="696"/>
                  </a:lnTo>
                  <a:lnTo>
                    <a:pt x="109" y="742"/>
                  </a:lnTo>
                  <a:lnTo>
                    <a:pt x="135" y="696"/>
                  </a:lnTo>
                  <a:lnTo>
                    <a:pt x="138" y="691"/>
                  </a:lnTo>
                  <a:close/>
                  <a:moveTo>
                    <a:pt x="190" y="596"/>
                  </a:moveTo>
                  <a:lnTo>
                    <a:pt x="163" y="647"/>
                  </a:lnTo>
                  <a:lnTo>
                    <a:pt x="138" y="691"/>
                  </a:lnTo>
                  <a:lnTo>
                    <a:pt x="163" y="647"/>
                  </a:lnTo>
                  <a:lnTo>
                    <a:pt x="190" y="596"/>
                  </a:lnTo>
                  <a:close/>
                  <a:moveTo>
                    <a:pt x="248" y="491"/>
                  </a:moveTo>
                  <a:lnTo>
                    <a:pt x="219" y="543"/>
                  </a:lnTo>
                  <a:lnTo>
                    <a:pt x="190" y="596"/>
                  </a:lnTo>
                  <a:lnTo>
                    <a:pt x="219" y="543"/>
                  </a:lnTo>
                  <a:lnTo>
                    <a:pt x="248" y="491"/>
                  </a:lnTo>
                  <a:close/>
                  <a:moveTo>
                    <a:pt x="335" y="336"/>
                  </a:moveTo>
                  <a:lnTo>
                    <a:pt x="307" y="387"/>
                  </a:lnTo>
                  <a:lnTo>
                    <a:pt x="278" y="438"/>
                  </a:lnTo>
                  <a:lnTo>
                    <a:pt x="307" y="387"/>
                  </a:lnTo>
                  <a:lnTo>
                    <a:pt x="335" y="336"/>
                  </a:lnTo>
                  <a:close/>
                  <a:moveTo>
                    <a:pt x="393" y="239"/>
                  </a:moveTo>
                  <a:lnTo>
                    <a:pt x="364" y="287"/>
                  </a:lnTo>
                  <a:lnTo>
                    <a:pt x="335" y="336"/>
                  </a:lnTo>
                  <a:lnTo>
                    <a:pt x="364" y="287"/>
                  </a:lnTo>
                  <a:lnTo>
                    <a:pt x="393" y="239"/>
                  </a:lnTo>
                  <a:close/>
                  <a:moveTo>
                    <a:pt x="494" y="82"/>
                  </a:moveTo>
                  <a:lnTo>
                    <a:pt x="470" y="115"/>
                  </a:lnTo>
                  <a:lnTo>
                    <a:pt x="445" y="153"/>
                  </a:lnTo>
                  <a:lnTo>
                    <a:pt x="470" y="115"/>
                  </a:lnTo>
                  <a:lnTo>
                    <a:pt x="494" y="82"/>
                  </a:lnTo>
                  <a:close/>
                  <a:moveTo>
                    <a:pt x="536" y="31"/>
                  </a:moveTo>
                  <a:lnTo>
                    <a:pt x="516" y="53"/>
                  </a:lnTo>
                  <a:lnTo>
                    <a:pt x="494" y="82"/>
                  </a:lnTo>
                  <a:lnTo>
                    <a:pt x="516" y="53"/>
                  </a:lnTo>
                  <a:lnTo>
                    <a:pt x="536" y="31"/>
                  </a:lnTo>
                  <a:close/>
                  <a:moveTo>
                    <a:pt x="580" y="0"/>
                  </a:moveTo>
                  <a:lnTo>
                    <a:pt x="568" y="2"/>
                  </a:lnTo>
                  <a:lnTo>
                    <a:pt x="553" y="14"/>
                  </a:lnTo>
                  <a:lnTo>
                    <a:pt x="568" y="2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1" name="Freeform 70">
              <a:extLst>
                <a:ext uri="{FF2B5EF4-FFF2-40B4-BE49-F238E27FC236}">
                  <a16:creationId xmlns:a16="http://schemas.microsoft.com/office/drawing/2014/main" id="{54D5B39C-2DB4-4C34-A1EF-2BCBECDEE9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9226" y="6651625"/>
              <a:ext cx="60325" cy="4763"/>
            </a:xfrm>
            <a:custGeom>
              <a:avLst/>
              <a:gdLst>
                <a:gd name="T0" fmla="*/ 5 w 38"/>
                <a:gd name="T1" fmla="*/ 2 h 3"/>
                <a:gd name="T2" fmla="*/ 9 w 38"/>
                <a:gd name="T3" fmla="*/ 3 h 3"/>
                <a:gd name="T4" fmla="*/ 18 w 38"/>
                <a:gd name="T5" fmla="*/ 3 h 3"/>
                <a:gd name="T6" fmla="*/ 18 w 38"/>
                <a:gd name="T7" fmla="*/ 3 h 3"/>
                <a:gd name="T8" fmla="*/ 9 w 38"/>
                <a:gd name="T9" fmla="*/ 3 h 3"/>
                <a:gd name="T10" fmla="*/ 5 w 38"/>
                <a:gd name="T11" fmla="*/ 2 h 3"/>
                <a:gd name="T12" fmla="*/ 0 w 38"/>
                <a:gd name="T13" fmla="*/ 0 h 3"/>
                <a:gd name="T14" fmla="*/ 0 w 38"/>
                <a:gd name="T15" fmla="*/ 0 h 3"/>
                <a:gd name="T16" fmla="*/ 5 w 38"/>
                <a:gd name="T17" fmla="*/ 2 h 3"/>
                <a:gd name="T18" fmla="*/ 0 w 38"/>
                <a:gd name="T19" fmla="*/ 0 h 3"/>
                <a:gd name="T20" fmla="*/ 38 w 38"/>
                <a:gd name="T21" fmla="*/ 0 h 3"/>
                <a:gd name="T22" fmla="*/ 27 w 38"/>
                <a:gd name="T23" fmla="*/ 3 h 3"/>
                <a:gd name="T24" fmla="*/ 18 w 38"/>
                <a:gd name="T25" fmla="*/ 3 h 3"/>
                <a:gd name="T26" fmla="*/ 18 w 38"/>
                <a:gd name="T27" fmla="*/ 3 h 3"/>
                <a:gd name="T28" fmla="*/ 27 w 38"/>
                <a:gd name="T29" fmla="*/ 3 h 3"/>
                <a:gd name="T30" fmla="*/ 38 w 38"/>
                <a:gd name="T3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3">
                  <a:moveTo>
                    <a:pt x="5" y="2"/>
                  </a:moveTo>
                  <a:lnTo>
                    <a:pt x="9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9" y="3"/>
                  </a:lnTo>
                  <a:lnTo>
                    <a:pt x="5" y="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5" y="2"/>
                  </a:lnTo>
                  <a:lnTo>
                    <a:pt x="0" y="0"/>
                  </a:lnTo>
                  <a:close/>
                  <a:moveTo>
                    <a:pt x="38" y="0"/>
                  </a:moveTo>
                  <a:lnTo>
                    <a:pt x="27" y="3"/>
                  </a:lnTo>
                  <a:lnTo>
                    <a:pt x="18" y="3"/>
                  </a:lnTo>
                  <a:lnTo>
                    <a:pt x="18" y="3"/>
                  </a:lnTo>
                  <a:lnTo>
                    <a:pt x="27" y="3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2" name="Freeform 71">
              <a:extLst>
                <a:ext uri="{FF2B5EF4-FFF2-40B4-BE49-F238E27FC236}">
                  <a16:creationId xmlns:a16="http://schemas.microsoft.com/office/drawing/2014/main" id="{06126A44-4AD4-483B-B054-3CA72E7AD9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9226" y="5043488"/>
              <a:ext cx="2284413" cy="1612900"/>
            </a:xfrm>
            <a:custGeom>
              <a:avLst/>
              <a:gdLst>
                <a:gd name="T0" fmla="*/ 771 w 1439"/>
                <a:gd name="T1" fmla="*/ 12 h 1016"/>
                <a:gd name="T2" fmla="*/ 860 w 1439"/>
                <a:gd name="T3" fmla="*/ 107 h 1016"/>
                <a:gd name="T4" fmla="*/ 966 w 1439"/>
                <a:gd name="T5" fmla="*/ 241 h 1016"/>
                <a:gd name="T6" fmla="*/ 1079 w 1439"/>
                <a:gd name="T7" fmla="*/ 397 h 1016"/>
                <a:gd name="T8" fmla="*/ 1192 w 1439"/>
                <a:gd name="T9" fmla="*/ 556 h 1016"/>
                <a:gd name="T10" fmla="*/ 1294 w 1439"/>
                <a:gd name="T11" fmla="*/ 706 h 1016"/>
                <a:gd name="T12" fmla="*/ 1375 w 1439"/>
                <a:gd name="T13" fmla="*/ 826 h 1016"/>
                <a:gd name="T14" fmla="*/ 1424 w 1439"/>
                <a:gd name="T15" fmla="*/ 901 h 1016"/>
                <a:gd name="T16" fmla="*/ 1439 w 1439"/>
                <a:gd name="T17" fmla="*/ 923 h 1016"/>
                <a:gd name="T18" fmla="*/ 1405 w 1439"/>
                <a:gd name="T19" fmla="*/ 926 h 1016"/>
                <a:gd name="T20" fmla="*/ 1393 w 1439"/>
                <a:gd name="T21" fmla="*/ 922 h 1016"/>
                <a:gd name="T22" fmla="*/ 1321 w 1439"/>
                <a:gd name="T23" fmla="*/ 831 h 1016"/>
                <a:gd name="T24" fmla="*/ 1231 w 1439"/>
                <a:gd name="T25" fmla="*/ 698 h 1016"/>
                <a:gd name="T26" fmla="*/ 1129 w 1439"/>
                <a:gd name="T27" fmla="*/ 539 h 1016"/>
                <a:gd name="T28" fmla="*/ 1022 w 1439"/>
                <a:gd name="T29" fmla="*/ 376 h 1016"/>
                <a:gd name="T30" fmla="*/ 913 w 1439"/>
                <a:gd name="T31" fmla="*/ 222 h 1016"/>
                <a:gd name="T32" fmla="*/ 811 w 1439"/>
                <a:gd name="T33" fmla="*/ 102 h 1016"/>
                <a:gd name="T34" fmla="*/ 718 w 1439"/>
                <a:gd name="T35" fmla="*/ 30 h 1016"/>
                <a:gd name="T36" fmla="*/ 676 w 1439"/>
                <a:gd name="T37" fmla="*/ 23 h 1016"/>
                <a:gd name="T38" fmla="*/ 624 w 1439"/>
                <a:gd name="T39" fmla="*/ 74 h 1016"/>
                <a:gd name="T40" fmla="*/ 553 w 1439"/>
                <a:gd name="T41" fmla="*/ 174 h 1016"/>
                <a:gd name="T42" fmla="*/ 472 w 1439"/>
                <a:gd name="T43" fmla="*/ 308 h 1016"/>
                <a:gd name="T44" fmla="*/ 386 w 1439"/>
                <a:gd name="T45" fmla="*/ 459 h 1016"/>
                <a:gd name="T46" fmla="*/ 298 w 1439"/>
                <a:gd name="T47" fmla="*/ 617 h 1016"/>
                <a:gd name="T48" fmla="*/ 217 w 1439"/>
                <a:gd name="T49" fmla="*/ 763 h 1016"/>
                <a:gd name="T50" fmla="*/ 146 w 1439"/>
                <a:gd name="T51" fmla="*/ 886 h 1016"/>
                <a:gd name="T52" fmla="*/ 94 w 1439"/>
                <a:gd name="T53" fmla="*/ 969 h 1016"/>
                <a:gd name="T54" fmla="*/ 70 w 1439"/>
                <a:gd name="T55" fmla="*/ 996 h 1016"/>
                <a:gd name="T56" fmla="*/ 70 w 1439"/>
                <a:gd name="T57" fmla="*/ 996 h 1016"/>
                <a:gd name="T58" fmla="*/ 69 w 1439"/>
                <a:gd name="T59" fmla="*/ 996 h 1016"/>
                <a:gd name="T60" fmla="*/ 69 w 1439"/>
                <a:gd name="T61" fmla="*/ 996 h 1016"/>
                <a:gd name="T62" fmla="*/ 69 w 1439"/>
                <a:gd name="T63" fmla="*/ 998 h 1016"/>
                <a:gd name="T64" fmla="*/ 69 w 1439"/>
                <a:gd name="T65" fmla="*/ 998 h 1016"/>
                <a:gd name="T66" fmla="*/ 68 w 1439"/>
                <a:gd name="T67" fmla="*/ 998 h 1016"/>
                <a:gd name="T68" fmla="*/ 68 w 1439"/>
                <a:gd name="T69" fmla="*/ 998 h 1016"/>
                <a:gd name="T70" fmla="*/ 68 w 1439"/>
                <a:gd name="T71" fmla="*/ 998 h 1016"/>
                <a:gd name="T72" fmla="*/ 59 w 1439"/>
                <a:gd name="T73" fmla="*/ 1004 h 1016"/>
                <a:gd name="T74" fmla="*/ 39 w 1439"/>
                <a:gd name="T75" fmla="*/ 1013 h 1016"/>
                <a:gd name="T76" fmla="*/ 39 w 1439"/>
                <a:gd name="T77" fmla="*/ 1013 h 1016"/>
                <a:gd name="T78" fmla="*/ 27 w 1439"/>
                <a:gd name="T79" fmla="*/ 1016 h 1016"/>
                <a:gd name="T80" fmla="*/ 0 w 1439"/>
                <a:gd name="T81" fmla="*/ 1013 h 1016"/>
                <a:gd name="T82" fmla="*/ 12 w 1439"/>
                <a:gd name="T83" fmla="*/ 994 h 1016"/>
                <a:gd name="T84" fmla="*/ 43 w 1439"/>
                <a:gd name="T85" fmla="*/ 939 h 1016"/>
                <a:gd name="T86" fmla="*/ 102 w 1439"/>
                <a:gd name="T87" fmla="*/ 835 h 1016"/>
                <a:gd name="T88" fmla="*/ 176 w 1439"/>
                <a:gd name="T89" fmla="*/ 704 h 1016"/>
                <a:gd name="T90" fmla="*/ 260 w 1439"/>
                <a:gd name="T91" fmla="*/ 559 h 1016"/>
                <a:gd name="T92" fmla="*/ 345 w 1439"/>
                <a:gd name="T93" fmla="*/ 408 h 1016"/>
                <a:gd name="T94" fmla="*/ 426 w 1439"/>
                <a:gd name="T95" fmla="*/ 268 h 1016"/>
                <a:gd name="T96" fmla="*/ 494 w 1439"/>
                <a:gd name="T97" fmla="*/ 150 h 1016"/>
                <a:gd name="T98" fmla="*/ 545 w 1439"/>
                <a:gd name="T99" fmla="*/ 67 h 1016"/>
                <a:gd name="T100" fmla="*/ 569 w 1439"/>
                <a:gd name="T101" fmla="*/ 3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39" h="1016">
                  <a:moveTo>
                    <a:pt x="591" y="0"/>
                  </a:moveTo>
                  <a:lnTo>
                    <a:pt x="679" y="5"/>
                  </a:lnTo>
                  <a:lnTo>
                    <a:pt x="771" y="12"/>
                  </a:lnTo>
                  <a:lnTo>
                    <a:pt x="798" y="38"/>
                  </a:lnTo>
                  <a:lnTo>
                    <a:pt x="827" y="71"/>
                  </a:lnTo>
                  <a:lnTo>
                    <a:pt x="860" y="107"/>
                  </a:lnTo>
                  <a:lnTo>
                    <a:pt x="892" y="148"/>
                  </a:lnTo>
                  <a:lnTo>
                    <a:pt x="928" y="194"/>
                  </a:lnTo>
                  <a:lnTo>
                    <a:pt x="966" y="241"/>
                  </a:lnTo>
                  <a:lnTo>
                    <a:pt x="1002" y="291"/>
                  </a:lnTo>
                  <a:lnTo>
                    <a:pt x="1040" y="343"/>
                  </a:lnTo>
                  <a:lnTo>
                    <a:pt x="1079" y="397"/>
                  </a:lnTo>
                  <a:lnTo>
                    <a:pt x="1117" y="450"/>
                  </a:lnTo>
                  <a:lnTo>
                    <a:pt x="1155" y="504"/>
                  </a:lnTo>
                  <a:lnTo>
                    <a:pt x="1192" y="556"/>
                  </a:lnTo>
                  <a:lnTo>
                    <a:pt x="1227" y="609"/>
                  </a:lnTo>
                  <a:lnTo>
                    <a:pt x="1263" y="658"/>
                  </a:lnTo>
                  <a:lnTo>
                    <a:pt x="1294" y="706"/>
                  </a:lnTo>
                  <a:lnTo>
                    <a:pt x="1324" y="750"/>
                  </a:lnTo>
                  <a:lnTo>
                    <a:pt x="1352" y="791"/>
                  </a:lnTo>
                  <a:lnTo>
                    <a:pt x="1375" y="826"/>
                  </a:lnTo>
                  <a:lnTo>
                    <a:pt x="1396" y="858"/>
                  </a:lnTo>
                  <a:lnTo>
                    <a:pt x="1413" y="884"/>
                  </a:lnTo>
                  <a:lnTo>
                    <a:pt x="1424" y="901"/>
                  </a:lnTo>
                  <a:lnTo>
                    <a:pt x="1431" y="913"/>
                  </a:lnTo>
                  <a:lnTo>
                    <a:pt x="1437" y="920"/>
                  </a:lnTo>
                  <a:lnTo>
                    <a:pt x="1439" y="923"/>
                  </a:lnTo>
                  <a:lnTo>
                    <a:pt x="1424" y="926"/>
                  </a:lnTo>
                  <a:lnTo>
                    <a:pt x="1409" y="927"/>
                  </a:lnTo>
                  <a:lnTo>
                    <a:pt x="1405" y="926"/>
                  </a:lnTo>
                  <a:lnTo>
                    <a:pt x="1401" y="926"/>
                  </a:lnTo>
                  <a:lnTo>
                    <a:pt x="1396" y="924"/>
                  </a:lnTo>
                  <a:lnTo>
                    <a:pt x="1393" y="922"/>
                  </a:lnTo>
                  <a:lnTo>
                    <a:pt x="1371" y="898"/>
                  </a:lnTo>
                  <a:lnTo>
                    <a:pt x="1348" y="868"/>
                  </a:lnTo>
                  <a:lnTo>
                    <a:pt x="1321" y="831"/>
                  </a:lnTo>
                  <a:lnTo>
                    <a:pt x="1293" y="791"/>
                  </a:lnTo>
                  <a:lnTo>
                    <a:pt x="1263" y="746"/>
                  </a:lnTo>
                  <a:lnTo>
                    <a:pt x="1231" y="698"/>
                  </a:lnTo>
                  <a:lnTo>
                    <a:pt x="1198" y="647"/>
                  </a:lnTo>
                  <a:lnTo>
                    <a:pt x="1164" y="594"/>
                  </a:lnTo>
                  <a:lnTo>
                    <a:pt x="1129" y="539"/>
                  </a:lnTo>
                  <a:lnTo>
                    <a:pt x="1094" y="484"/>
                  </a:lnTo>
                  <a:lnTo>
                    <a:pt x="1058" y="429"/>
                  </a:lnTo>
                  <a:lnTo>
                    <a:pt x="1022" y="376"/>
                  </a:lnTo>
                  <a:lnTo>
                    <a:pt x="985" y="322"/>
                  </a:lnTo>
                  <a:lnTo>
                    <a:pt x="950" y="271"/>
                  </a:lnTo>
                  <a:lnTo>
                    <a:pt x="913" y="222"/>
                  </a:lnTo>
                  <a:lnTo>
                    <a:pt x="878" y="178"/>
                  </a:lnTo>
                  <a:lnTo>
                    <a:pt x="844" y="137"/>
                  </a:lnTo>
                  <a:lnTo>
                    <a:pt x="811" y="102"/>
                  </a:lnTo>
                  <a:lnTo>
                    <a:pt x="778" y="72"/>
                  </a:lnTo>
                  <a:lnTo>
                    <a:pt x="748" y="47"/>
                  </a:lnTo>
                  <a:lnTo>
                    <a:pt x="718" y="30"/>
                  </a:lnTo>
                  <a:lnTo>
                    <a:pt x="692" y="21"/>
                  </a:lnTo>
                  <a:lnTo>
                    <a:pt x="688" y="21"/>
                  </a:lnTo>
                  <a:lnTo>
                    <a:pt x="676" y="23"/>
                  </a:lnTo>
                  <a:lnTo>
                    <a:pt x="661" y="35"/>
                  </a:lnTo>
                  <a:lnTo>
                    <a:pt x="644" y="52"/>
                  </a:lnTo>
                  <a:lnTo>
                    <a:pt x="624" y="74"/>
                  </a:lnTo>
                  <a:lnTo>
                    <a:pt x="602" y="103"/>
                  </a:lnTo>
                  <a:lnTo>
                    <a:pt x="578" y="136"/>
                  </a:lnTo>
                  <a:lnTo>
                    <a:pt x="553" y="174"/>
                  </a:lnTo>
                  <a:lnTo>
                    <a:pt x="527" y="216"/>
                  </a:lnTo>
                  <a:lnTo>
                    <a:pt x="501" y="260"/>
                  </a:lnTo>
                  <a:lnTo>
                    <a:pt x="472" y="308"/>
                  </a:lnTo>
                  <a:lnTo>
                    <a:pt x="443" y="357"/>
                  </a:lnTo>
                  <a:lnTo>
                    <a:pt x="415" y="408"/>
                  </a:lnTo>
                  <a:lnTo>
                    <a:pt x="386" y="459"/>
                  </a:lnTo>
                  <a:lnTo>
                    <a:pt x="356" y="512"/>
                  </a:lnTo>
                  <a:lnTo>
                    <a:pt x="327" y="564"/>
                  </a:lnTo>
                  <a:lnTo>
                    <a:pt x="298" y="617"/>
                  </a:lnTo>
                  <a:lnTo>
                    <a:pt x="271" y="668"/>
                  </a:lnTo>
                  <a:lnTo>
                    <a:pt x="243" y="717"/>
                  </a:lnTo>
                  <a:lnTo>
                    <a:pt x="217" y="763"/>
                  </a:lnTo>
                  <a:lnTo>
                    <a:pt x="192" y="808"/>
                  </a:lnTo>
                  <a:lnTo>
                    <a:pt x="169" y="848"/>
                  </a:lnTo>
                  <a:lnTo>
                    <a:pt x="146" y="886"/>
                  </a:lnTo>
                  <a:lnTo>
                    <a:pt x="127" y="919"/>
                  </a:lnTo>
                  <a:lnTo>
                    <a:pt x="108" y="947"/>
                  </a:lnTo>
                  <a:lnTo>
                    <a:pt x="94" y="969"/>
                  </a:lnTo>
                  <a:lnTo>
                    <a:pt x="81" y="986"/>
                  </a:lnTo>
                  <a:lnTo>
                    <a:pt x="70" y="996"/>
                  </a:lnTo>
                  <a:lnTo>
                    <a:pt x="70" y="996"/>
                  </a:lnTo>
                  <a:lnTo>
                    <a:pt x="70" y="996"/>
                  </a:lnTo>
                  <a:lnTo>
                    <a:pt x="70" y="996"/>
                  </a:lnTo>
                  <a:lnTo>
                    <a:pt x="70" y="996"/>
                  </a:lnTo>
                  <a:lnTo>
                    <a:pt x="69" y="996"/>
                  </a:lnTo>
                  <a:lnTo>
                    <a:pt x="69" y="996"/>
                  </a:lnTo>
                  <a:lnTo>
                    <a:pt x="69" y="996"/>
                  </a:lnTo>
                  <a:lnTo>
                    <a:pt x="69" y="996"/>
                  </a:lnTo>
                  <a:lnTo>
                    <a:pt x="69" y="996"/>
                  </a:lnTo>
                  <a:lnTo>
                    <a:pt x="69" y="996"/>
                  </a:lnTo>
                  <a:lnTo>
                    <a:pt x="69" y="998"/>
                  </a:lnTo>
                  <a:lnTo>
                    <a:pt x="69" y="998"/>
                  </a:lnTo>
                  <a:lnTo>
                    <a:pt x="69" y="998"/>
                  </a:lnTo>
                  <a:lnTo>
                    <a:pt x="69" y="998"/>
                  </a:lnTo>
                  <a:lnTo>
                    <a:pt x="69" y="998"/>
                  </a:lnTo>
                  <a:lnTo>
                    <a:pt x="69" y="998"/>
                  </a:lnTo>
                  <a:lnTo>
                    <a:pt x="68" y="998"/>
                  </a:lnTo>
                  <a:lnTo>
                    <a:pt x="68" y="998"/>
                  </a:lnTo>
                  <a:lnTo>
                    <a:pt x="68" y="998"/>
                  </a:lnTo>
                  <a:lnTo>
                    <a:pt x="68" y="998"/>
                  </a:lnTo>
                  <a:lnTo>
                    <a:pt x="68" y="998"/>
                  </a:lnTo>
                  <a:lnTo>
                    <a:pt x="68" y="998"/>
                  </a:lnTo>
                  <a:lnTo>
                    <a:pt x="68" y="998"/>
                  </a:lnTo>
                  <a:lnTo>
                    <a:pt x="68" y="998"/>
                  </a:lnTo>
                  <a:lnTo>
                    <a:pt x="68" y="998"/>
                  </a:lnTo>
                  <a:lnTo>
                    <a:pt x="67" y="999"/>
                  </a:lnTo>
                  <a:lnTo>
                    <a:pt x="67" y="999"/>
                  </a:lnTo>
                  <a:lnTo>
                    <a:pt x="59" y="1004"/>
                  </a:lnTo>
                  <a:lnTo>
                    <a:pt x="50" y="1009"/>
                  </a:lnTo>
                  <a:lnTo>
                    <a:pt x="39" y="1013"/>
                  </a:lnTo>
                  <a:lnTo>
                    <a:pt x="39" y="1013"/>
                  </a:lnTo>
                  <a:lnTo>
                    <a:pt x="39" y="1013"/>
                  </a:lnTo>
                  <a:lnTo>
                    <a:pt x="39" y="1013"/>
                  </a:lnTo>
                  <a:lnTo>
                    <a:pt x="39" y="1013"/>
                  </a:lnTo>
                  <a:lnTo>
                    <a:pt x="38" y="1013"/>
                  </a:lnTo>
                  <a:lnTo>
                    <a:pt x="38" y="1013"/>
                  </a:lnTo>
                  <a:lnTo>
                    <a:pt x="27" y="1016"/>
                  </a:lnTo>
                  <a:lnTo>
                    <a:pt x="18" y="1016"/>
                  </a:lnTo>
                  <a:lnTo>
                    <a:pt x="9" y="1016"/>
                  </a:lnTo>
                  <a:lnTo>
                    <a:pt x="0" y="1013"/>
                  </a:lnTo>
                  <a:lnTo>
                    <a:pt x="1" y="1012"/>
                  </a:lnTo>
                  <a:lnTo>
                    <a:pt x="5" y="1004"/>
                  </a:lnTo>
                  <a:lnTo>
                    <a:pt x="12" y="994"/>
                  </a:lnTo>
                  <a:lnTo>
                    <a:pt x="21" y="979"/>
                  </a:lnTo>
                  <a:lnTo>
                    <a:pt x="31" y="961"/>
                  </a:lnTo>
                  <a:lnTo>
                    <a:pt x="43" y="939"/>
                  </a:lnTo>
                  <a:lnTo>
                    <a:pt x="60" y="909"/>
                  </a:lnTo>
                  <a:lnTo>
                    <a:pt x="80" y="873"/>
                  </a:lnTo>
                  <a:lnTo>
                    <a:pt x="102" y="835"/>
                  </a:lnTo>
                  <a:lnTo>
                    <a:pt x="125" y="795"/>
                  </a:lnTo>
                  <a:lnTo>
                    <a:pt x="150" y="751"/>
                  </a:lnTo>
                  <a:lnTo>
                    <a:pt x="176" y="704"/>
                  </a:lnTo>
                  <a:lnTo>
                    <a:pt x="203" y="657"/>
                  </a:lnTo>
                  <a:lnTo>
                    <a:pt x="231" y="609"/>
                  </a:lnTo>
                  <a:lnTo>
                    <a:pt x="260" y="559"/>
                  </a:lnTo>
                  <a:lnTo>
                    <a:pt x="288" y="508"/>
                  </a:lnTo>
                  <a:lnTo>
                    <a:pt x="316" y="458"/>
                  </a:lnTo>
                  <a:lnTo>
                    <a:pt x="345" y="408"/>
                  </a:lnTo>
                  <a:lnTo>
                    <a:pt x="373" y="360"/>
                  </a:lnTo>
                  <a:lnTo>
                    <a:pt x="400" y="314"/>
                  </a:lnTo>
                  <a:lnTo>
                    <a:pt x="426" y="268"/>
                  </a:lnTo>
                  <a:lnTo>
                    <a:pt x="451" y="226"/>
                  </a:lnTo>
                  <a:lnTo>
                    <a:pt x="473" y="187"/>
                  </a:lnTo>
                  <a:lnTo>
                    <a:pt x="494" y="150"/>
                  </a:lnTo>
                  <a:lnTo>
                    <a:pt x="514" y="119"/>
                  </a:lnTo>
                  <a:lnTo>
                    <a:pt x="531" y="90"/>
                  </a:lnTo>
                  <a:lnTo>
                    <a:pt x="545" y="67"/>
                  </a:lnTo>
                  <a:lnTo>
                    <a:pt x="556" y="48"/>
                  </a:lnTo>
                  <a:lnTo>
                    <a:pt x="565" y="36"/>
                  </a:lnTo>
                  <a:lnTo>
                    <a:pt x="569" y="30"/>
                  </a:lnTo>
                  <a:lnTo>
                    <a:pt x="581" y="16"/>
                  </a:lnTo>
                  <a:lnTo>
                    <a:pt x="59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3" name="Freeform 72">
              <a:extLst>
                <a:ext uri="{FF2B5EF4-FFF2-40B4-BE49-F238E27FC236}">
                  <a16:creationId xmlns:a16="http://schemas.microsoft.com/office/drawing/2014/main" id="{DD06E2A3-50F6-405C-8B29-A42B1690E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1063" y="4484688"/>
              <a:ext cx="25400" cy="149225"/>
            </a:xfrm>
            <a:custGeom>
              <a:avLst/>
              <a:gdLst>
                <a:gd name="T0" fmla="*/ 0 w 16"/>
                <a:gd name="T1" fmla="*/ 0 h 94"/>
                <a:gd name="T2" fmla="*/ 8 w 16"/>
                <a:gd name="T3" fmla="*/ 38 h 94"/>
                <a:gd name="T4" fmla="*/ 12 w 16"/>
                <a:gd name="T5" fmla="*/ 70 h 94"/>
                <a:gd name="T6" fmla="*/ 16 w 16"/>
                <a:gd name="T7" fmla="*/ 94 h 94"/>
                <a:gd name="T8" fmla="*/ 12 w 16"/>
                <a:gd name="T9" fmla="*/ 68 h 94"/>
                <a:gd name="T10" fmla="*/ 7 w 16"/>
                <a:gd name="T11" fmla="*/ 36 h 94"/>
                <a:gd name="T12" fmla="*/ 0 w 16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4">
                  <a:moveTo>
                    <a:pt x="0" y="0"/>
                  </a:moveTo>
                  <a:lnTo>
                    <a:pt x="8" y="38"/>
                  </a:lnTo>
                  <a:lnTo>
                    <a:pt x="12" y="70"/>
                  </a:lnTo>
                  <a:lnTo>
                    <a:pt x="16" y="94"/>
                  </a:lnTo>
                  <a:lnTo>
                    <a:pt x="12" y="68"/>
                  </a:lnTo>
                  <a:lnTo>
                    <a:pt x="7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4" name="Freeform 73">
              <a:extLst>
                <a:ext uri="{FF2B5EF4-FFF2-40B4-BE49-F238E27FC236}">
                  <a16:creationId xmlns:a16="http://schemas.microsoft.com/office/drawing/2014/main" id="{F8781C8F-559C-4BEA-AD60-CF0B568DD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5151" y="4716463"/>
              <a:ext cx="87313" cy="4763"/>
            </a:xfrm>
            <a:custGeom>
              <a:avLst/>
              <a:gdLst>
                <a:gd name="T0" fmla="*/ 55 w 55"/>
                <a:gd name="T1" fmla="*/ 0 h 3"/>
                <a:gd name="T2" fmla="*/ 25 w 55"/>
                <a:gd name="T3" fmla="*/ 3 h 3"/>
                <a:gd name="T4" fmla="*/ 0 w 55"/>
                <a:gd name="T5" fmla="*/ 3 h 3"/>
                <a:gd name="T6" fmla="*/ 55 w 5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3">
                  <a:moveTo>
                    <a:pt x="55" y="0"/>
                  </a:moveTo>
                  <a:lnTo>
                    <a:pt x="25" y="3"/>
                  </a:lnTo>
                  <a:lnTo>
                    <a:pt x="0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329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5" name="Freeform 74">
              <a:extLst>
                <a:ext uri="{FF2B5EF4-FFF2-40B4-BE49-F238E27FC236}">
                  <a16:creationId xmlns:a16="http://schemas.microsoft.com/office/drawing/2014/main" id="{B7911BCA-91E2-4466-A9BC-E35534E92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1" y="3135313"/>
              <a:ext cx="420688" cy="1585913"/>
            </a:xfrm>
            <a:custGeom>
              <a:avLst/>
              <a:gdLst>
                <a:gd name="T0" fmla="*/ 0 w 265"/>
                <a:gd name="T1" fmla="*/ 0 h 999"/>
                <a:gd name="T2" fmla="*/ 2 w 265"/>
                <a:gd name="T3" fmla="*/ 1 h 999"/>
                <a:gd name="T4" fmla="*/ 12 w 265"/>
                <a:gd name="T5" fmla="*/ 4 h 999"/>
                <a:gd name="T6" fmla="*/ 25 w 265"/>
                <a:gd name="T7" fmla="*/ 8 h 999"/>
                <a:gd name="T8" fmla="*/ 43 w 265"/>
                <a:gd name="T9" fmla="*/ 13 h 999"/>
                <a:gd name="T10" fmla="*/ 67 w 265"/>
                <a:gd name="T11" fmla="*/ 93 h 999"/>
                <a:gd name="T12" fmla="*/ 88 w 265"/>
                <a:gd name="T13" fmla="*/ 173 h 999"/>
                <a:gd name="T14" fmla="*/ 108 w 265"/>
                <a:gd name="T15" fmla="*/ 251 h 999"/>
                <a:gd name="T16" fmla="*/ 129 w 265"/>
                <a:gd name="T17" fmla="*/ 331 h 999"/>
                <a:gd name="T18" fmla="*/ 148 w 265"/>
                <a:gd name="T19" fmla="*/ 408 h 999"/>
                <a:gd name="T20" fmla="*/ 166 w 265"/>
                <a:gd name="T21" fmla="*/ 483 h 999"/>
                <a:gd name="T22" fmla="*/ 183 w 265"/>
                <a:gd name="T23" fmla="*/ 555 h 999"/>
                <a:gd name="T24" fmla="*/ 197 w 265"/>
                <a:gd name="T25" fmla="*/ 623 h 999"/>
                <a:gd name="T26" fmla="*/ 212 w 265"/>
                <a:gd name="T27" fmla="*/ 688 h 999"/>
                <a:gd name="T28" fmla="*/ 224 w 265"/>
                <a:gd name="T29" fmla="*/ 747 h 999"/>
                <a:gd name="T30" fmla="*/ 235 w 265"/>
                <a:gd name="T31" fmla="*/ 801 h 999"/>
                <a:gd name="T32" fmla="*/ 243 w 265"/>
                <a:gd name="T33" fmla="*/ 850 h 999"/>
                <a:gd name="T34" fmla="*/ 250 w 265"/>
                <a:gd name="T35" fmla="*/ 886 h 999"/>
                <a:gd name="T36" fmla="*/ 255 w 265"/>
                <a:gd name="T37" fmla="*/ 918 h 999"/>
                <a:gd name="T38" fmla="*/ 259 w 265"/>
                <a:gd name="T39" fmla="*/ 944 h 999"/>
                <a:gd name="T40" fmla="*/ 259 w 265"/>
                <a:gd name="T41" fmla="*/ 952 h 999"/>
                <a:gd name="T42" fmla="*/ 260 w 265"/>
                <a:gd name="T43" fmla="*/ 957 h 999"/>
                <a:gd name="T44" fmla="*/ 262 w 265"/>
                <a:gd name="T45" fmla="*/ 967 h 999"/>
                <a:gd name="T46" fmla="*/ 263 w 265"/>
                <a:gd name="T47" fmla="*/ 977 h 999"/>
                <a:gd name="T48" fmla="*/ 264 w 265"/>
                <a:gd name="T49" fmla="*/ 984 h 999"/>
                <a:gd name="T50" fmla="*/ 265 w 265"/>
                <a:gd name="T51" fmla="*/ 988 h 999"/>
                <a:gd name="T52" fmla="*/ 260 w 265"/>
                <a:gd name="T53" fmla="*/ 987 h 999"/>
                <a:gd name="T54" fmla="*/ 254 w 265"/>
                <a:gd name="T55" fmla="*/ 987 h 999"/>
                <a:gd name="T56" fmla="*/ 231 w 265"/>
                <a:gd name="T57" fmla="*/ 988 h 999"/>
                <a:gd name="T58" fmla="*/ 201 w 265"/>
                <a:gd name="T59" fmla="*/ 990 h 999"/>
                <a:gd name="T60" fmla="*/ 169 w 265"/>
                <a:gd name="T61" fmla="*/ 992 h 999"/>
                <a:gd name="T62" fmla="*/ 133 w 265"/>
                <a:gd name="T63" fmla="*/ 995 h 999"/>
                <a:gd name="T64" fmla="*/ 99 w 265"/>
                <a:gd name="T65" fmla="*/ 996 h 999"/>
                <a:gd name="T66" fmla="*/ 44 w 265"/>
                <a:gd name="T67" fmla="*/ 999 h 999"/>
                <a:gd name="T68" fmla="*/ 195 w 265"/>
                <a:gd name="T69" fmla="*/ 981 h 999"/>
                <a:gd name="T70" fmla="*/ 188 w 265"/>
                <a:gd name="T71" fmla="*/ 920 h 999"/>
                <a:gd name="T72" fmla="*/ 187 w 265"/>
                <a:gd name="T73" fmla="*/ 916 h 999"/>
                <a:gd name="T74" fmla="*/ 186 w 265"/>
                <a:gd name="T75" fmla="*/ 905 h 999"/>
                <a:gd name="T76" fmla="*/ 182 w 265"/>
                <a:gd name="T77" fmla="*/ 886 h 999"/>
                <a:gd name="T78" fmla="*/ 178 w 265"/>
                <a:gd name="T79" fmla="*/ 861 h 999"/>
                <a:gd name="T80" fmla="*/ 173 w 265"/>
                <a:gd name="T81" fmla="*/ 831 h 999"/>
                <a:gd name="T82" fmla="*/ 166 w 265"/>
                <a:gd name="T83" fmla="*/ 795 h 999"/>
                <a:gd name="T84" fmla="*/ 158 w 265"/>
                <a:gd name="T85" fmla="*/ 755 h 999"/>
                <a:gd name="T86" fmla="*/ 150 w 265"/>
                <a:gd name="T87" fmla="*/ 711 h 999"/>
                <a:gd name="T88" fmla="*/ 142 w 265"/>
                <a:gd name="T89" fmla="*/ 664 h 999"/>
                <a:gd name="T90" fmla="*/ 132 w 265"/>
                <a:gd name="T91" fmla="*/ 613 h 999"/>
                <a:gd name="T92" fmla="*/ 123 w 265"/>
                <a:gd name="T93" fmla="*/ 561 h 999"/>
                <a:gd name="T94" fmla="*/ 112 w 265"/>
                <a:gd name="T95" fmla="*/ 508 h 999"/>
                <a:gd name="T96" fmla="*/ 102 w 265"/>
                <a:gd name="T97" fmla="*/ 453 h 999"/>
                <a:gd name="T98" fmla="*/ 91 w 265"/>
                <a:gd name="T99" fmla="*/ 398 h 999"/>
                <a:gd name="T100" fmla="*/ 81 w 265"/>
                <a:gd name="T101" fmla="*/ 344 h 999"/>
                <a:gd name="T102" fmla="*/ 69 w 265"/>
                <a:gd name="T103" fmla="*/ 292 h 999"/>
                <a:gd name="T104" fmla="*/ 59 w 265"/>
                <a:gd name="T105" fmla="*/ 239 h 999"/>
                <a:gd name="T106" fmla="*/ 48 w 265"/>
                <a:gd name="T107" fmla="*/ 191 h 999"/>
                <a:gd name="T108" fmla="*/ 38 w 265"/>
                <a:gd name="T109" fmla="*/ 144 h 999"/>
                <a:gd name="T110" fmla="*/ 27 w 265"/>
                <a:gd name="T111" fmla="*/ 101 h 999"/>
                <a:gd name="T112" fmla="*/ 18 w 265"/>
                <a:gd name="T113" fmla="*/ 63 h 999"/>
                <a:gd name="T114" fmla="*/ 9 w 265"/>
                <a:gd name="T115" fmla="*/ 29 h 999"/>
                <a:gd name="T116" fmla="*/ 0 w 265"/>
                <a:gd name="T117" fmla="*/ 0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5" h="999">
                  <a:moveTo>
                    <a:pt x="0" y="0"/>
                  </a:moveTo>
                  <a:lnTo>
                    <a:pt x="2" y="1"/>
                  </a:lnTo>
                  <a:lnTo>
                    <a:pt x="12" y="4"/>
                  </a:lnTo>
                  <a:lnTo>
                    <a:pt x="25" y="8"/>
                  </a:lnTo>
                  <a:lnTo>
                    <a:pt x="43" y="13"/>
                  </a:lnTo>
                  <a:lnTo>
                    <a:pt x="67" y="93"/>
                  </a:lnTo>
                  <a:lnTo>
                    <a:pt x="88" y="173"/>
                  </a:lnTo>
                  <a:lnTo>
                    <a:pt x="108" y="251"/>
                  </a:lnTo>
                  <a:lnTo>
                    <a:pt x="129" y="331"/>
                  </a:lnTo>
                  <a:lnTo>
                    <a:pt x="148" y="408"/>
                  </a:lnTo>
                  <a:lnTo>
                    <a:pt x="166" y="483"/>
                  </a:lnTo>
                  <a:lnTo>
                    <a:pt x="183" y="555"/>
                  </a:lnTo>
                  <a:lnTo>
                    <a:pt x="197" y="623"/>
                  </a:lnTo>
                  <a:lnTo>
                    <a:pt x="212" y="688"/>
                  </a:lnTo>
                  <a:lnTo>
                    <a:pt x="224" y="747"/>
                  </a:lnTo>
                  <a:lnTo>
                    <a:pt x="235" y="801"/>
                  </a:lnTo>
                  <a:lnTo>
                    <a:pt x="243" y="850"/>
                  </a:lnTo>
                  <a:lnTo>
                    <a:pt x="250" y="886"/>
                  </a:lnTo>
                  <a:lnTo>
                    <a:pt x="255" y="918"/>
                  </a:lnTo>
                  <a:lnTo>
                    <a:pt x="259" y="944"/>
                  </a:lnTo>
                  <a:lnTo>
                    <a:pt x="259" y="952"/>
                  </a:lnTo>
                  <a:lnTo>
                    <a:pt x="260" y="957"/>
                  </a:lnTo>
                  <a:lnTo>
                    <a:pt x="262" y="967"/>
                  </a:lnTo>
                  <a:lnTo>
                    <a:pt x="263" y="977"/>
                  </a:lnTo>
                  <a:lnTo>
                    <a:pt x="264" y="984"/>
                  </a:lnTo>
                  <a:lnTo>
                    <a:pt x="265" y="988"/>
                  </a:lnTo>
                  <a:lnTo>
                    <a:pt x="260" y="987"/>
                  </a:lnTo>
                  <a:lnTo>
                    <a:pt x="254" y="987"/>
                  </a:lnTo>
                  <a:lnTo>
                    <a:pt x="231" y="988"/>
                  </a:lnTo>
                  <a:lnTo>
                    <a:pt x="201" y="990"/>
                  </a:lnTo>
                  <a:lnTo>
                    <a:pt x="169" y="992"/>
                  </a:lnTo>
                  <a:lnTo>
                    <a:pt x="133" y="995"/>
                  </a:lnTo>
                  <a:lnTo>
                    <a:pt x="99" y="996"/>
                  </a:lnTo>
                  <a:lnTo>
                    <a:pt x="44" y="999"/>
                  </a:lnTo>
                  <a:lnTo>
                    <a:pt x="195" y="981"/>
                  </a:lnTo>
                  <a:lnTo>
                    <a:pt x="188" y="920"/>
                  </a:lnTo>
                  <a:lnTo>
                    <a:pt x="187" y="916"/>
                  </a:lnTo>
                  <a:lnTo>
                    <a:pt x="186" y="905"/>
                  </a:lnTo>
                  <a:lnTo>
                    <a:pt x="182" y="886"/>
                  </a:lnTo>
                  <a:lnTo>
                    <a:pt x="178" y="861"/>
                  </a:lnTo>
                  <a:lnTo>
                    <a:pt x="173" y="831"/>
                  </a:lnTo>
                  <a:lnTo>
                    <a:pt x="166" y="795"/>
                  </a:lnTo>
                  <a:lnTo>
                    <a:pt x="158" y="755"/>
                  </a:lnTo>
                  <a:lnTo>
                    <a:pt x="150" y="711"/>
                  </a:lnTo>
                  <a:lnTo>
                    <a:pt x="142" y="664"/>
                  </a:lnTo>
                  <a:lnTo>
                    <a:pt x="132" y="613"/>
                  </a:lnTo>
                  <a:lnTo>
                    <a:pt x="123" y="561"/>
                  </a:lnTo>
                  <a:lnTo>
                    <a:pt x="112" y="508"/>
                  </a:lnTo>
                  <a:lnTo>
                    <a:pt x="102" y="453"/>
                  </a:lnTo>
                  <a:lnTo>
                    <a:pt x="91" y="398"/>
                  </a:lnTo>
                  <a:lnTo>
                    <a:pt x="81" y="344"/>
                  </a:lnTo>
                  <a:lnTo>
                    <a:pt x="69" y="292"/>
                  </a:lnTo>
                  <a:lnTo>
                    <a:pt x="59" y="239"/>
                  </a:lnTo>
                  <a:lnTo>
                    <a:pt x="48" y="191"/>
                  </a:lnTo>
                  <a:lnTo>
                    <a:pt x="38" y="144"/>
                  </a:lnTo>
                  <a:lnTo>
                    <a:pt x="27" y="101"/>
                  </a:lnTo>
                  <a:lnTo>
                    <a:pt x="18" y="63"/>
                  </a:lnTo>
                  <a:lnTo>
                    <a:pt x="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6" name="Freeform 75">
              <a:extLst>
                <a:ext uri="{FF2B5EF4-FFF2-40B4-BE49-F238E27FC236}">
                  <a16:creationId xmlns:a16="http://schemas.microsoft.com/office/drawing/2014/main" id="{B2495514-2DAC-4D0C-AF4C-5A0A5106E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1430" y="2242092"/>
              <a:ext cx="330200" cy="211138"/>
            </a:xfrm>
            <a:custGeom>
              <a:avLst/>
              <a:gdLst>
                <a:gd name="T0" fmla="*/ 21 w 208"/>
                <a:gd name="T1" fmla="*/ 0 h 133"/>
                <a:gd name="T2" fmla="*/ 166 w 208"/>
                <a:gd name="T3" fmla="*/ 59 h 133"/>
                <a:gd name="T4" fmla="*/ 208 w 208"/>
                <a:gd name="T5" fmla="*/ 127 h 133"/>
                <a:gd name="T6" fmla="*/ 161 w 208"/>
                <a:gd name="T7" fmla="*/ 133 h 133"/>
                <a:gd name="T8" fmla="*/ 0 w 208"/>
                <a:gd name="T9" fmla="*/ 45 h 133"/>
                <a:gd name="T10" fmla="*/ 21 w 208"/>
                <a:gd name="T1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8" h="133">
                  <a:moveTo>
                    <a:pt x="21" y="0"/>
                  </a:moveTo>
                  <a:lnTo>
                    <a:pt x="166" y="59"/>
                  </a:lnTo>
                  <a:lnTo>
                    <a:pt x="208" y="127"/>
                  </a:lnTo>
                  <a:lnTo>
                    <a:pt x="161" y="133"/>
                  </a:lnTo>
                  <a:lnTo>
                    <a:pt x="0" y="45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7" name="Freeform 76">
              <a:extLst>
                <a:ext uri="{FF2B5EF4-FFF2-40B4-BE49-F238E27FC236}">
                  <a16:creationId xmlns:a16="http://schemas.microsoft.com/office/drawing/2014/main" id="{43C7FB6A-F3AA-4FFD-8B81-5F400EAAF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8726" y="2254792"/>
              <a:ext cx="171450" cy="206375"/>
            </a:xfrm>
            <a:custGeom>
              <a:avLst/>
              <a:gdLst>
                <a:gd name="T0" fmla="*/ 91 w 108"/>
                <a:gd name="T1" fmla="*/ 0 h 130"/>
                <a:gd name="T2" fmla="*/ 108 w 108"/>
                <a:gd name="T3" fmla="*/ 49 h 130"/>
                <a:gd name="T4" fmla="*/ 34 w 108"/>
                <a:gd name="T5" fmla="*/ 130 h 130"/>
                <a:gd name="T6" fmla="*/ 0 w 108"/>
                <a:gd name="T7" fmla="*/ 119 h 130"/>
                <a:gd name="T8" fmla="*/ 21 w 108"/>
                <a:gd name="T9" fmla="*/ 39 h 130"/>
                <a:gd name="T10" fmla="*/ 91 w 108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30">
                  <a:moveTo>
                    <a:pt x="91" y="0"/>
                  </a:moveTo>
                  <a:lnTo>
                    <a:pt x="108" y="49"/>
                  </a:lnTo>
                  <a:lnTo>
                    <a:pt x="34" y="130"/>
                  </a:lnTo>
                  <a:lnTo>
                    <a:pt x="0" y="119"/>
                  </a:lnTo>
                  <a:lnTo>
                    <a:pt x="21" y="3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8" name="Freeform 77">
              <a:extLst>
                <a:ext uri="{FF2B5EF4-FFF2-40B4-BE49-F238E27FC236}">
                  <a16:creationId xmlns:a16="http://schemas.microsoft.com/office/drawing/2014/main" id="{D445E8C6-AD9D-4AFD-9695-D489F127B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3301" y="2429637"/>
              <a:ext cx="279400" cy="134938"/>
            </a:xfrm>
            <a:custGeom>
              <a:avLst/>
              <a:gdLst>
                <a:gd name="T0" fmla="*/ 47 w 176"/>
                <a:gd name="T1" fmla="*/ 0 h 85"/>
                <a:gd name="T2" fmla="*/ 153 w 176"/>
                <a:gd name="T3" fmla="*/ 0 h 85"/>
                <a:gd name="T4" fmla="*/ 176 w 176"/>
                <a:gd name="T5" fmla="*/ 11 h 85"/>
                <a:gd name="T6" fmla="*/ 145 w 176"/>
                <a:gd name="T7" fmla="*/ 85 h 85"/>
                <a:gd name="T8" fmla="*/ 106 w 176"/>
                <a:gd name="T9" fmla="*/ 85 h 85"/>
                <a:gd name="T10" fmla="*/ 0 w 176"/>
                <a:gd name="T11" fmla="*/ 6 h 85"/>
                <a:gd name="T12" fmla="*/ 47 w 176"/>
                <a:gd name="T1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85">
                  <a:moveTo>
                    <a:pt x="47" y="0"/>
                  </a:moveTo>
                  <a:lnTo>
                    <a:pt x="153" y="0"/>
                  </a:lnTo>
                  <a:lnTo>
                    <a:pt x="176" y="11"/>
                  </a:lnTo>
                  <a:lnTo>
                    <a:pt x="145" y="85"/>
                  </a:lnTo>
                  <a:lnTo>
                    <a:pt x="106" y="85"/>
                  </a:lnTo>
                  <a:lnTo>
                    <a:pt x="0" y="6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9" name="Freeform 78">
              <a:extLst>
                <a:ext uri="{FF2B5EF4-FFF2-40B4-BE49-F238E27FC236}">
                  <a16:creationId xmlns:a16="http://schemas.microsoft.com/office/drawing/2014/main" id="{422BED28-EC17-40E9-BD94-2660387AE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0806" y="2526476"/>
              <a:ext cx="415806" cy="1599010"/>
            </a:xfrm>
            <a:custGeom>
              <a:avLst/>
              <a:gdLst>
                <a:gd name="T0" fmla="*/ 62 w 219"/>
                <a:gd name="T1" fmla="*/ 0 h 783"/>
                <a:gd name="T2" fmla="*/ 219 w 219"/>
                <a:gd name="T3" fmla="*/ 550 h 783"/>
                <a:gd name="T4" fmla="*/ 131 w 219"/>
                <a:gd name="T5" fmla="*/ 783 h 783"/>
                <a:gd name="T6" fmla="*/ 0 w 219"/>
                <a:gd name="T7" fmla="*/ 568 h 783"/>
                <a:gd name="T8" fmla="*/ 13 w 219"/>
                <a:gd name="T9" fmla="*/ 0 h 783"/>
                <a:gd name="T10" fmla="*/ 62 w 219"/>
                <a:gd name="T11" fmla="*/ 0 h 783"/>
                <a:gd name="connsiteX0" fmla="*/ 2831 w 10000"/>
                <a:gd name="connsiteY0" fmla="*/ 0 h 12115"/>
                <a:gd name="connsiteX1" fmla="*/ 10000 w 10000"/>
                <a:gd name="connsiteY1" fmla="*/ 7024 h 12115"/>
                <a:gd name="connsiteX2" fmla="*/ 6326 w 10000"/>
                <a:gd name="connsiteY2" fmla="*/ 12115 h 12115"/>
                <a:gd name="connsiteX3" fmla="*/ 0 w 10000"/>
                <a:gd name="connsiteY3" fmla="*/ 7254 h 12115"/>
                <a:gd name="connsiteX4" fmla="*/ 594 w 10000"/>
                <a:gd name="connsiteY4" fmla="*/ 0 h 12115"/>
                <a:gd name="connsiteX5" fmla="*/ 2831 w 10000"/>
                <a:gd name="connsiteY5" fmla="*/ 0 h 12115"/>
                <a:gd name="connsiteX0" fmla="*/ 4550 w 11719"/>
                <a:gd name="connsiteY0" fmla="*/ 0 h 12115"/>
                <a:gd name="connsiteX1" fmla="*/ 11719 w 11719"/>
                <a:gd name="connsiteY1" fmla="*/ 7024 h 12115"/>
                <a:gd name="connsiteX2" fmla="*/ 8045 w 11719"/>
                <a:gd name="connsiteY2" fmla="*/ 12115 h 12115"/>
                <a:gd name="connsiteX3" fmla="*/ 0 w 11719"/>
                <a:gd name="connsiteY3" fmla="*/ 8215 h 12115"/>
                <a:gd name="connsiteX4" fmla="*/ 2313 w 11719"/>
                <a:gd name="connsiteY4" fmla="*/ 0 h 12115"/>
                <a:gd name="connsiteX5" fmla="*/ 4550 w 11719"/>
                <a:gd name="connsiteY5" fmla="*/ 0 h 12115"/>
                <a:gd name="connsiteX0" fmla="*/ 4550 w 12406"/>
                <a:gd name="connsiteY0" fmla="*/ 0 h 12115"/>
                <a:gd name="connsiteX1" fmla="*/ 12406 w 12406"/>
                <a:gd name="connsiteY1" fmla="*/ 8274 h 12115"/>
                <a:gd name="connsiteX2" fmla="*/ 8045 w 12406"/>
                <a:gd name="connsiteY2" fmla="*/ 12115 h 12115"/>
                <a:gd name="connsiteX3" fmla="*/ 0 w 12406"/>
                <a:gd name="connsiteY3" fmla="*/ 8215 h 12115"/>
                <a:gd name="connsiteX4" fmla="*/ 2313 w 12406"/>
                <a:gd name="connsiteY4" fmla="*/ 0 h 12115"/>
                <a:gd name="connsiteX5" fmla="*/ 4550 w 12406"/>
                <a:gd name="connsiteY5" fmla="*/ 0 h 12115"/>
                <a:gd name="connsiteX0" fmla="*/ 4550 w 12406"/>
                <a:gd name="connsiteY0" fmla="*/ 0 h 12864"/>
                <a:gd name="connsiteX1" fmla="*/ 12406 w 12406"/>
                <a:gd name="connsiteY1" fmla="*/ 8274 h 12864"/>
                <a:gd name="connsiteX2" fmla="*/ 8045 w 12406"/>
                <a:gd name="connsiteY2" fmla="*/ 12864 h 12864"/>
                <a:gd name="connsiteX3" fmla="*/ 0 w 12406"/>
                <a:gd name="connsiteY3" fmla="*/ 8215 h 12864"/>
                <a:gd name="connsiteX4" fmla="*/ 2313 w 12406"/>
                <a:gd name="connsiteY4" fmla="*/ 0 h 12864"/>
                <a:gd name="connsiteX5" fmla="*/ 4550 w 12406"/>
                <a:gd name="connsiteY5" fmla="*/ 0 h 12864"/>
                <a:gd name="connsiteX0" fmla="*/ 4104 w 11960"/>
                <a:gd name="connsiteY0" fmla="*/ 0 h 12864"/>
                <a:gd name="connsiteX1" fmla="*/ 11960 w 11960"/>
                <a:gd name="connsiteY1" fmla="*/ 8274 h 12864"/>
                <a:gd name="connsiteX2" fmla="*/ 7599 w 11960"/>
                <a:gd name="connsiteY2" fmla="*/ 12864 h 12864"/>
                <a:gd name="connsiteX3" fmla="*/ 0 w 11960"/>
                <a:gd name="connsiteY3" fmla="*/ 8964 h 12864"/>
                <a:gd name="connsiteX4" fmla="*/ 1867 w 11960"/>
                <a:gd name="connsiteY4" fmla="*/ 0 h 12864"/>
                <a:gd name="connsiteX5" fmla="*/ 4104 w 11960"/>
                <a:gd name="connsiteY5" fmla="*/ 0 h 12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60" h="12864">
                  <a:moveTo>
                    <a:pt x="4104" y="0"/>
                  </a:moveTo>
                  <a:lnTo>
                    <a:pt x="11960" y="8274"/>
                  </a:lnTo>
                  <a:lnTo>
                    <a:pt x="7599" y="12864"/>
                  </a:lnTo>
                  <a:lnTo>
                    <a:pt x="0" y="8964"/>
                  </a:lnTo>
                  <a:lnTo>
                    <a:pt x="1867" y="0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0" name="Freeform 79">
              <a:extLst>
                <a:ext uri="{FF2B5EF4-FFF2-40B4-BE49-F238E27FC236}">
                  <a16:creationId xmlns:a16="http://schemas.microsoft.com/office/drawing/2014/main" id="{40E53626-8A5B-443F-AE11-C36D2B288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726" y="2344738"/>
              <a:ext cx="1871663" cy="917575"/>
            </a:xfrm>
            <a:custGeom>
              <a:avLst/>
              <a:gdLst>
                <a:gd name="T0" fmla="*/ 1179 w 1179"/>
                <a:gd name="T1" fmla="*/ 121 h 578"/>
                <a:gd name="T2" fmla="*/ 1170 w 1179"/>
                <a:gd name="T3" fmla="*/ 130 h 578"/>
                <a:gd name="T4" fmla="*/ 1144 w 1179"/>
                <a:gd name="T5" fmla="*/ 157 h 578"/>
                <a:gd name="T6" fmla="*/ 1103 w 1179"/>
                <a:gd name="T7" fmla="*/ 198 h 578"/>
                <a:gd name="T8" fmla="*/ 1051 w 1179"/>
                <a:gd name="T9" fmla="*/ 248 h 578"/>
                <a:gd name="T10" fmla="*/ 992 w 1179"/>
                <a:gd name="T11" fmla="*/ 305 h 578"/>
                <a:gd name="T12" fmla="*/ 929 w 1179"/>
                <a:gd name="T13" fmla="*/ 364 h 578"/>
                <a:gd name="T14" fmla="*/ 864 w 1179"/>
                <a:gd name="T15" fmla="*/ 423 h 578"/>
                <a:gd name="T16" fmla="*/ 801 w 1179"/>
                <a:gd name="T17" fmla="*/ 477 h 578"/>
                <a:gd name="T18" fmla="*/ 743 w 1179"/>
                <a:gd name="T19" fmla="*/ 523 h 578"/>
                <a:gd name="T20" fmla="*/ 692 w 1179"/>
                <a:gd name="T21" fmla="*/ 557 h 578"/>
                <a:gd name="T22" fmla="*/ 654 w 1179"/>
                <a:gd name="T23" fmla="*/ 575 h 578"/>
                <a:gd name="T24" fmla="*/ 590 w 1179"/>
                <a:gd name="T25" fmla="*/ 578 h 578"/>
                <a:gd name="T26" fmla="*/ 493 w 1179"/>
                <a:gd name="T27" fmla="*/ 568 h 578"/>
                <a:gd name="T28" fmla="*/ 403 w 1179"/>
                <a:gd name="T29" fmla="*/ 555 h 578"/>
                <a:gd name="T30" fmla="*/ 323 w 1179"/>
                <a:gd name="T31" fmla="*/ 538 h 578"/>
                <a:gd name="T32" fmla="*/ 256 w 1179"/>
                <a:gd name="T33" fmla="*/ 521 h 578"/>
                <a:gd name="T34" fmla="*/ 208 w 1179"/>
                <a:gd name="T35" fmla="*/ 507 h 578"/>
                <a:gd name="T36" fmla="*/ 182 w 1179"/>
                <a:gd name="T37" fmla="*/ 499 h 578"/>
                <a:gd name="T38" fmla="*/ 0 w 1179"/>
                <a:gd name="T39" fmla="*/ 22 h 578"/>
                <a:gd name="T40" fmla="*/ 10 w 1179"/>
                <a:gd name="T41" fmla="*/ 17 h 578"/>
                <a:gd name="T42" fmla="*/ 42 w 1179"/>
                <a:gd name="T43" fmla="*/ 9 h 578"/>
                <a:gd name="T44" fmla="*/ 90 w 1179"/>
                <a:gd name="T45" fmla="*/ 5 h 578"/>
                <a:gd name="T46" fmla="*/ 153 w 1179"/>
                <a:gd name="T47" fmla="*/ 15 h 578"/>
                <a:gd name="T48" fmla="*/ 226 w 1179"/>
                <a:gd name="T49" fmla="*/ 46 h 578"/>
                <a:gd name="T50" fmla="*/ 302 w 1179"/>
                <a:gd name="T51" fmla="*/ 98 h 578"/>
                <a:gd name="T52" fmla="*/ 373 w 1179"/>
                <a:gd name="T53" fmla="*/ 148 h 578"/>
                <a:gd name="T54" fmla="*/ 442 w 1179"/>
                <a:gd name="T55" fmla="*/ 194 h 578"/>
                <a:gd name="T56" fmla="*/ 504 w 1179"/>
                <a:gd name="T57" fmla="*/ 233 h 578"/>
                <a:gd name="T58" fmla="*/ 553 w 1179"/>
                <a:gd name="T59" fmla="*/ 263 h 578"/>
                <a:gd name="T60" fmla="*/ 586 w 1179"/>
                <a:gd name="T61" fmla="*/ 283 h 578"/>
                <a:gd name="T62" fmla="*/ 599 w 1179"/>
                <a:gd name="T63" fmla="*/ 28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9" h="578">
                  <a:moveTo>
                    <a:pt x="1102" y="0"/>
                  </a:moveTo>
                  <a:lnTo>
                    <a:pt x="1179" y="121"/>
                  </a:lnTo>
                  <a:lnTo>
                    <a:pt x="1176" y="123"/>
                  </a:lnTo>
                  <a:lnTo>
                    <a:pt x="1170" y="130"/>
                  </a:lnTo>
                  <a:lnTo>
                    <a:pt x="1158" y="142"/>
                  </a:lnTo>
                  <a:lnTo>
                    <a:pt x="1144" y="157"/>
                  </a:lnTo>
                  <a:lnTo>
                    <a:pt x="1124" y="176"/>
                  </a:lnTo>
                  <a:lnTo>
                    <a:pt x="1103" y="198"/>
                  </a:lnTo>
                  <a:lnTo>
                    <a:pt x="1078" y="221"/>
                  </a:lnTo>
                  <a:lnTo>
                    <a:pt x="1051" y="248"/>
                  </a:lnTo>
                  <a:lnTo>
                    <a:pt x="1022" y="276"/>
                  </a:lnTo>
                  <a:lnTo>
                    <a:pt x="992" y="305"/>
                  </a:lnTo>
                  <a:lnTo>
                    <a:pt x="960" y="334"/>
                  </a:lnTo>
                  <a:lnTo>
                    <a:pt x="929" y="364"/>
                  </a:lnTo>
                  <a:lnTo>
                    <a:pt x="896" y="394"/>
                  </a:lnTo>
                  <a:lnTo>
                    <a:pt x="864" y="423"/>
                  </a:lnTo>
                  <a:lnTo>
                    <a:pt x="832" y="451"/>
                  </a:lnTo>
                  <a:lnTo>
                    <a:pt x="801" y="477"/>
                  </a:lnTo>
                  <a:lnTo>
                    <a:pt x="771" y="500"/>
                  </a:lnTo>
                  <a:lnTo>
                    <a:pt x="743" y="523"/>
                  </a:lnTo>
                  <a:lnTo>
                    <a:pt x="717" y="541"/>
                  </a:lnTo>
                  <a:lnTo>
                    <a:pt x="692" y="557"/>
                  </a:lnTo>
                  <a:lnTo>
                    <a:pt x="671" y="568"/>
                  </a:lnTo>
                  <a:lnTo>
                    <a:pt x="654" y="575"/>
                  </a:lnTo>
                  <a:lnTo>
                    <a:pt x="640" y="578"/>
                  </a:lnTo>
                  <a:lnTo>
                    <a:pt x="590" y="578"/>
                  </a:lnTo>
                  <a:lnTo>
                    <a:pt x="542" y="574"/>
                  </a:lnTo>
                  <a:lnTo>
                    <a:pt x="493" y="568"/>
                  </a:lnTo>
                  <a:lnTo>
                    <a:pt x="447" y="563"/>
                  </a:lnTo>
                  <a:lnTo>
                    <a:pt x="403" y="555"/>
                  </a:lnTo>
                  <a:lnTo>
                    <a:pt x="361" y="546"/>
                  </a:lnTo>
                  <a:lnTo>
                    <a:pt x="323" y="538"/>
                  </a:lnTo>
                  <a:lnTo>
                    <a:pt x="288" y="529"/>
                  </a:lnTo>
                  <a:lnTo>
                    <a:pt x="256" y="521"/>
                  </a:lnTo>
                  <a:lnTo>
                    <a:pt x="229" y="513"/>
                  </a:lnTo>
                  <a:lnTo>
                    <a:pt x="208" y="507"/>
                  </a:lnTo>
                  <a:lnTo>
                    <a:pt x="192" y="502"/>
                  </a:lnTo>
                  <a:lnTo>
                    <a:pt x="182" y="499"/>
                  </a:lnTo>
                  <a:lnTo>
                    <a:pt x="178" y="498"/>
                  </a:lnTo>
                  <a:lnTo>
                    <a:pt x="0" y="22"/>
                  </a:lnTo>
                  <a:lnTo>
                    <a:pt x="3" y="21"/>
                  </a:lnTo>
                  <a:lnTo>
                    <a:pt x="10" y="17"/>
                  </a:lnTo>
                  <a:lnTo>
                    <a:pt x="23" y="13"/>
                  </a:lnTo>
                  <a:lnTo>
                    <a:pt x="42" y="9"/>
                  </a:lnTo>
                  <a:lnTo>
                    <a:pt x="64" y="5"/>
                  </a:lnTo>
                  <a:lnTo>
                    <a:pt x="90" y="5"/>
                  </a:lnTo>
                  <a:lnTo>
                    <a:pt x="120" y="8"/>
                  </a:lnTo>
                  <a:lnTo>
                    <a:pt x="153" y="15"/>
                  </a:lnTo>
                  <a:lnTo>
                    <a:pt x="188" y="28"/>
                  </a:lnTo>
                  <a:lnTo>
                    <a:pt x="226" y="46"/>
                  </a:lnTo>
                  <a:lnTo>
                    <a:pt x="267" y="72"/>
                  </a:lnTo>
                  <a:lnTo>
                    <a:pt x="302" y="98"/>
                  </a:lnTo>
                  <a:lnTo>
                    <a:pt x="338" y="123"/>
                  </a:lnTo>
                  <a:lnTo>
                    <a:pt x="373" y="148"/>
                  </a:lnTo>
                  <a:lnTo>
                    <a:pt x="408" y="172"/>
                  </a:lnTo>
                  <a:lnTo>
                    <a:pt x="442" y="194"/>
                  </a:lnTo>
                  <a:lnTo>
                    <a:pt x="474" y="214"/>
                  </a:lnTo>
                  <a:lnTo>
                    <a:pt x="504" y="233"/>
                  </a:lnTo>
                  <a:lnTo>
                    <a:pt x="530" y="249"/>
                  </a:lnTo>
                  <a:lnTo>
                    <a:pt x="553" y="263"/>
                  </a:lnTo>
                  <a:lnTo>
                    <a:pt x="572" y="274"/>
                  </a:lnTo>
                  <a:lnTo>
                    <a:pt x="586" y="283"/>
                  </a:lnTo>
                  <a:lnTo>
                    <a:pt x="595" y="288"/>
                  </a:lnTo>
                  <a:lnTo>
                    <a:pt x="599" y="289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1" name="Freeform 80">
              <a:extLst>
                <a:ext uri="{FF2B5EF4-FFF2-40B4-BE49-F238E27FC236}">
                  <a16:creationId xmlns:a16="http://schemas.microsoft.com/office/drawing/2014/main" id="{4B81D7AF-C197-466A-961F-C27998885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676" y="4494213"/>
              <a:ext cx="319088" cy="342900"/>
            </a:xfrm>
            <a:custGeom>
              <a:avLst/>
              <a:gdLst>
                <a:gd name="T0" fmla="*/ 57 w 201"/>
                <a:gd name="T1" fmla="*/ 0 h 216"/>
                <a:gd name="T2" fmla="*/ 178 w 201"/>
                <a:gd name="T3" fmla="*/ 76 h 216"/>
                <a:gd name="T4" fmla="*/ 201 w 201"/>
                <a:gd name="T5" fmla="*/ 156 h 216"/>
                <a:gd name="T6" fmla="*/ 129 w 201"/>
                <a:gd name="T7" fmla="*/ 216 h 216"/>
                <a:gd name="T8" fmla="*/ 65 w 201"/>
                <a:gd name="T9" fmla="*/ 172 h 216"/>
                <a:gd name="T10" fmla="*/ 0 w 201"/>
                <a:gd name="T11" fmla="*/ 63 h 216"/>
                <a:gd name="T12" fmla="*/ 57 w 201"/>
                <a:gd name="T13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216">
                  <a:moveTo>
                    <a:pt x="57" y="0"/>
                  </a:moveTo>
                  <a:lnTo>
                    <a:pt x="178" y="76"/>
                  </a:lnTo>
                  <a:lnTo>
                    <a:pt x="201" y="156"/>
                  </a:lnTo>
                  <a:lnTo>
                    <a:pt x="129" y="216"/>
                  </a:lnTo>
                  <a:lnTo>
                    <a:pt x="65" y="172"/>
                  </a:lnTo>
                  <a:lnTo>
                    <a:pt x="0" y="63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2" name="Freeform 81">
              <a:extLst>
                <a:ext uri="{FF2B5EF4-FFF2-40B4-BE49-F238E27FC236}">
                  <a16:creationId xmlns:a16="http://schemas.microsoft.com/office/drawing/2014/main" id="{7BECFD70-A03F-4B2D-B9D9-743DB791B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5226" y="4560888"/>
              <a:ext cx="354013" cy="336550"/>
            </a:xfrm>
            <a:custGeom>
              <a:avLst/>
              <a:gdLst>
                <a:gd name="T0" fmla="*/ 62 w 223"/>
                <a:gd name="T1" fmla="*/ 3 h 212"/>
                <a:gd name="T2" fmla="*/ 75 w 223"/>
                <a:gd name="T3" fmla="*/ 18 h 212"/>
                <a:gd name="T4" fmla="*/ 80 w 223"/>
                <a:gd name="T5" fmla="*/ 29 h 212"/>
                <a:gd name="T6" fmla="*/ 89 w 223"/>
                <a:gd name="T7" fmla="*/ 25 h 212"/>
                <a:gd name="T8" fmla="*/ 107 w 223"/>
                <a:gd name="T9" fmla="*/ 21 h 212"/>
                <a:gd name="T10" fmla="*/ 127 w 223"/>
                <a:gd name="T11" fmla="*/ 34 h 212"/>
                <a:gd name="T12" fmla="*/ 132 w 223"/>
                <a:gd name="T13" fmla="*/ 48 h 212"/>
                <a:gd name="T14" fmla="*/ 135 w 223"/>
                <a:gd name="T15" fmla="*/ 50 h 212"/>
                <a:gd name="T16" fmla="*/ 151 w 223"/>
                <a:gd name="T17" fmla="*/ 50 h 212"/>
                <a:gd name="T18" fmla="*/ 169 w 223"/>
                <a:gd name="T19" fmla="*/ 62 h 212"/>
                <a:gd name="T20" fmla="*/ 176 w 223"/>
                <a:gd name="T21" fmla="*/ 79 h 212"/>
                <a:gd name="T22" fmla="*/ 177 w 223"/>
                <a:gd name="T23" fmla="*/ 88 h 212"/>
                <a:gd name="T24" fmla="*/ 183 w 223"/>
                <a:gd name="T25" fmla="*/ 85 h 212"/>
                <a:gd name="T26" fmla="*/ 200 w 223"/>
                <a:gd name="T27" fmla="*/ 84 h 212"/>
                <a:gd name="T28" fmla="*/ 217 w 223"/>
                <a:gd name="T29" fmla="*/ 98 h 212"/>
                <a:gd name="T30" fmla="*/ 221 w 223"/>
                <a:gd name="T31" fmla="*/ 126 h 212"/>
                <a:gd name="T32" fmla="*/ 211 w 223"/>
                <a:gd name="T33" fmla="*/ 155 h 212"/>
                <a:gd name="T34" fmla="*/ 193 w 223"/>
                <a:gd name="T35" fmla="*/ 181 h 212"/>
                <a:gd name="T36" fmla="*/ 168 w 223"/>
                <a:gd name="T37" fmla="*/ 203 h 212"/>
                <a:gd name="T38" fmla="*/ 144 w 223"/>
                <a:gd name="T39" fmla="*/ 212 h 212"/>
                <a:gd name="T40" fmla="*/ 127 w 223"/>
                <a:gd name="T41" fmla="*/ 204 h 212"/>
                <a:gd name="T42" fmla="*/ 118 w 223"/>
                <a:gd name="T43" fmla="*/ 181 h 212"/>
                <a:gd name="T44" fmla="*/ 114 w 223"/>
                <a:gd name="T45" fmla="*/ 169 h 212"/>
                <a:gd name="T46" fmla="*/ 106 w 223"/>
                <a:gd name="T47" fmla="*/ 170 h 212"/>
                <a:gd name="T48" fmla="*/ 88 w 223"/>
                <a:gd name="T49" fmla="*/ 169 h 212"/>
                <a:gd name="T50" fmla="*/ 72 w 223"/>
                <a:gd name="T51" fmla="*/ 157 h 212"/>
                <a:gd name="T52" fmla="*/ 66 w 223"/>
                <a:gd name="T53" fmla="*/ 136 h 212"/>
                <a:gd name="T54" fmla="*/ 64 w 223"/>
                <a:gd name="T55" fmla="*/ 124 h 212"/>
                <a:gd name="T56" fmla="*/ 52 w 223"/>
                <a:gd name="T57" fmla="*/ 123 h 212"/>
                <a:gd name="T58" fmla="*/ 34 w 223"/>
                <a:gd name="T59" fmla="*/ 114 h 212"/>
                <a:gd name="T60" fmla="*/ 28 w 223"/>
                <a:gd name="T61" fmla="*/ 100 h 212"/>
                <a:gd name="T62" fmla="*/ 29 w 223"/>
                <a:gd name="T63" fmla="*/ 88 h 212"/>
                <a:gd name="T64" fmla="*/ 24 w 223"/>
                <a:gd name="T65" fmla="*/ 86 h 212"/>
                <a:gd name="T66" fmla="*/ 9 w 223"/>
                <a:gd name="T67" fmla="*/ 80 h 212"/>
                <a:gd name="T68" fmla="*/ 1 w 223"/>
                <a:gd name="T69" fmla="*/ 72 h 212"/>
                <a:gd name="T70" fmla="*/ 0 w 223"/>
                <a:gd name="T71" fmla="*/ 65 h 212"/>
                <a:gd name="T72" fmla="*/ 1 w 223"/>
                <a:gd name="T73" fmla="*/ 60 h 212"/>
                <a:gd name="T74" fmla="*/ 7 w 223"/>
                <a:gd name="T75" fmla="*/ 50 h 212"/>
                <a:gd name="T76" fmla="*/ 25 w 223"/>
                <a:gd name="T77" fmla="*/ 25 h 212"/>
                <a:gd name="T78" fmla="*/ 45 w 223"/>
                <a:gd name="T79" fmla="*/ 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3" h="212">
                  <a:moveTo>
                    <a:pt x="54" y="0"/>
                  </a:moveTo>
                  <a:lnTo>
                    <a:pt x="62" y="3"/>
                  </a:lnTo>
                  <a:lnTo>
                    <a:pt x="70" y="9"/>
                  </a:lnTo>
                  <a:lnTo>
                    <a:pt x="75" y="18"/>
                  </a:lnTo>
                  <a:lnTo>
                    <a:pt x="79" y="26"/>
                  </a:lnTo>
                  <a:lnTo>
                    <a:pt x="80" y="29"/>
                  </a:lnTo>
                  <a:lnTo>
                    <a:pt x="83" y="28"/>
                  </a:lnTo>
                  <a:lnTo>
                    <a:pt x="89" y="25"/>
                  </a:lnTo>
                  <a:lnTo>
                    <a:pt x="98" y="21"/>
                  </a:lnTo>
                  <a:lnTo>
                    <a:pt x="107" y="21"/>
                  </a:lnTo>
                  <a:lnTo>
                    <a:pt x="118" y="26"/>
                  </a:lnTo>
                  <a:lnTo>
                    <a:pt x="127" y="34"/>
                  </a:lnTo>
                  <a:lnTo>
                    <a:pt x="131" y="43"/>
                  </a:lnTo>
                  <a:lnTo>
                    <a:pt x="132" y="48"/>
                  </a:lnTo>
                  <a:lnTo>
                    <a:pt x="132" y="51"/>
                  </a:lnTo>
                  <a:lnTo>
                    <a:pt x="135" y="50"/>
                  </a:lnTo>
                  <a:lnTo>
                    <a:pt x="141" y="50"/>
                  </a:lnTo>
                  <a:lnTo>
                    <a:pt x="151" y="50"/>
                  </a:lnTo>
                  <a:lnTo>
                    <a:pt x="161" y="55"/>
                  </a:lnTo>
                  <a:lnTo>
                    <a:pt x="169" y="62"/>
                  </a:lnTo>
                  <a:lnTo>
                    <a:pt x="173" y="71"/>
                  </a:lnTo>
                  <a:lnTo>
                    <a:pt x="176" y="79"/>
                  </a:lnTo>
                  <a:lnTo>
                    <a:pt x="177" y="85"/>
                  </a:lnTo>
                  <a:lnTo>
                    <a:pt x="177" y="88"/>
                  </a:lnTo>
                  <a:lnTo>
                    <a:pt x="178" y="86"/>
                  </a:lnTo>
                  <a:lnTo>
                    <a:pt x="183" y="85"/>
                  </a:lnTo>
                  <a:lnTo>
                    <a:pt x="191" y="84"/>
                  </a:lnTo>
                  <a:lnTo>
                    <a:pt x="200" y="84"/>
                  </a:lnTo>
                  <a:lnTo>
                    <a:pt x="210" y="89"/>
                  </a:lnTo>
                  <a:lnTo>
                    <a:pt x="217" y="98"/>
                  </a:lnTo>
                  <a:lnTo>
                    <a:pt x="223" y="111"/>
                  </a:lnTo>
                  <a:lnTo>
                    <a:pt x="221" y="126"/>
                  </a:lnTo>
                  <a:lnTo>
                    <a:pt x="217" y="140"/>
                  </a:lnTo>
                  <a:lnTo>
                    <a:pt x="211" y="155"/>
                  </a:lnTo>
                  <a:lnTo>
                    <a:pt x="202" y="169"/>
                  </a:lnTo>
                  <a:lnTo>
                    <a:pt x="193" y="181"/>
                  </a:lnTo>
                  <a:lnTo>
                    <a:pt x="179" y="194"/>
                  </a:lnTo>
                  <a:lnTo>
                    <a:pt x="168" y="203"/>
                  </a:lnTo>
                  <a:lnTo>
                    <a:pt x="155" y="210"/>
                  </a:lnTo>
                  <a:lnTo>
                    <a:pt x="144" y="212"/>
                  </a:lnTo>
                  <a:lnTo>
                    <a:pt x="134" y="211"/>
                  </a:lnTo>
                  <a:lnTo>
                    <a:pt x="127" y="204"/>
                  </a:lnTo>
                  <a:lnTo>
                    <a:pt x="122" y="193"/>
                  </a:lnTo>
                  <a:lnTo>
                    <a:pt x="118" y="181"/>
                  </a:lnTo>
                  <a:lnTo>
                    <a:pt x="115" y="173"/>
                  </a:lnTo>
                  <a:lnTo>
                    <a:pt x="114" y="169"/>
                  </a:lnTo>
                  <a:lnTo>
                    <a:pt x="113" y="169"/>
                  </a:lnTo>
                  <a:lnTo>
                    <a:pt x="106" y="170"/>
                  </a:lnTo>
                  <a:lnTo>
                    <a:pt x="97" y="170"/>
                  </a:lnTo>
                  <a:lnTo>
                    <a:pt x="88" y="169"/>
                  </a:lnTo>
                  <a:lnTo>
                    <a:pt x="79" y="165"/>
                  </a:lnTo>
                  <a:lnTo>
                    <a:pt x="72" y="157"/>
                  </a:lnTo>
                  <a:lnTo>
                    <a:pt x="68" y="147"/>
                  </a:lnTo>
                  <a:lnTo>
                    <a:pt x="66" y="136"/>
                  </a:lnTo>
                  <a:lnTo>
                    <a:pt x="64" y="127"/>
                  </a:lnTo>
                  <a:lnTo>
                    <a:pt x="64" y="124"/>
                  </a:lnTo>
                  <a:lnTo>
                    <a:pt x="60" y="124"/>
                  </a:lnTo>
                  <a:lnTo>
                    <a:pt x="52" y="123"/>
                  </a:lnTo>
                  <a:lnTo>
                    <a:pt x="43" y="119"/>
                  </a:lnTo>
                  <a:lnTo>
                    <a:pt x="34" y="114"/>
                  </a:lnTo>
                  <a:lnTo>
                    <a:pt x="29" y="107"/>
                  </a:lnTo>
                  <a:lnTo>
                    <a:pt x="28" y="100"/>
                  </a:lnTo>
                  <a:lnTo>
                    <a:pt x="29" y="93"/>
                  </a:lnTo>
                  <a:lnTo>
                    <a:pt x="29" y="88"/>
                  </a:lnTo>
                  <a:lnTo>
                    <a:pt x="29" y="86"/>
                  </a:lnTo>
                  <a:lnTo>
                    <a:pt x="24" y="86"/>
                  </a:lnTo>
                  <a:lnTo>
                    <a:pt x="17" y="84"/>
                  </a:lnTo>
                  <a:lnTo>
                    <a:pt x="9" y="80"/>
                  </a:lnTo>
                  <a:lnTo>
                    <a:pt x="4" y="76"/>
                  </a:lnTo>
                  <a:lnTo>
                    <a:pt x="1" y="72"/>
                  </a:lnTo>
                  <a:lnTo>
                    <a:pt x="0" y="69"/>
                  </a:lnTo>
                  <a:lnTo>
                    <a:pt x="0" y="65"/>
                  </a:lnTo>
                  <a:lnTo>
                    <a:pt x="0" y="62"/>
                  </a:lnTo>
                  <a:lnTo>
                    <a:pt x="1" y="60"/>
                  </a:lnTo>
                  <a:lnTo>
                    <a:pt x="1" y="59"/>
                  </a:lnTo>
                  <a:lnTo>
                    <a:pt x="7" y="50"/>
                  </a:lnTo>
                  <a:lnTo>
                    <a:pt x="16" y="38"/>
                  </a:lnTo>
                  <a:lnTo>
                    <a:pt x="25" y="25"/>
                  </a:lnTo>
                  <a:lnTo>
                    <a:pt x="35" y="13"/>
                  </a:lnTo>
                  <a:lnTo>
                    <a:pt x="45" y="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3" name="Freeform 82">
              <a:extLst>
                <a:ext uri="{FF2B5EF4-FFF2-40B4-BE49-F238E27FC236}">
                  <a16:creationId xmlns:a16="http://schemas.microsoft.com/office/drawing/2014/main" id="{B62DBBF9-2D25-4666-B4AF-F6B69982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6826" y="4381500"/>
              <a:ext cx="342900" cy="463550"/>
            </a:xfrm>
            <a:custGeom>
              <a:avLst/>
              <a:gdLst>
                <a:gd name="T0" fmla="*/ 94 w 216"/>
                <a:gd name="T1" fmla="*/ 0 h 292"/>
                <a:gd name="T2" fmla="*/ 98 w 216"/>
                <a:gd name="T3" fmla="*/ 8 h 292"/>
                <a:gd name="T4" fmla="*/ 104 w 216"/>
                <a:gd name="T5" fmla="*/ 20 h 292"/>
                <a:gd name="T6" fmla="*/ 110 w 216"/>
                <a:gd name="T7" fmla="*/ 33 h 292"/>
                <a:gd name="T8" fmla="*/ 117 w 216"/>
                <a:gd name="T9" fmla="*/ 46 h 292"/>
                <a:gd name="T10" fmla="*/ 122 w 216"/>
                <a:gd name="T11" fmla="*/ 58 h 292"/>
                <a:gd name="T12" fmla="*/ 126 w 216"/>
                <a:gd name="T13" fmla="*/ 66 h 292"/>
                <a:gd name="T14" fmla="*/ 127 w 216"/>
                <a:gd name="T15" fmla="*/ 68 h 292"/>
                <a:gd name="T16" fmla="*/ 130 w 216"/>
                <a:gd name="T17" fmla="*/ 71 h 292"/>
                <a:gd name="T18" fmla="*/ 135 w 216"/>
                <a:gd name="T19" fmla="*/ 79 h 292"/>
                <a:gd name="T20" fmla="*/ 144 w 216"/>
                <a:gd name="T21" fmla="*/ 88 h 292"/>
                <a:gd name="T22" fmla="*/ 155 w 216"/>
                <a:gd name="T23" fmla="*/ 103 h 292"/>
                <a:gd name="T24" fmla="*/ 166 w 216"/>
                <a:gd name="T25" fmla="*/ 117 h 292"/>
                <a:gd name="T26" fmla="*/ 180 w 216"/>
                <a:gd name="T27" fmla="*/ 134 h 292"/>
                <a:gd name="T28" fmla="*/ 191 w 216"/>
                <a:gd name="T29" fmla="*/ 151 h 292"/>
                <a:gd name="T30" fmla="*/ 202 w 216"/>
                <a:gd name="T31" fmla="*/ 167 h 292"/>
                <a:gd name="T32" fmla="*/ 210 w 216"/>
                <a:gd name="T33" fmla="*/ 182 h 292"/>
                <a:gd name="T34" fmla="*/ 215 w 216"/>
                <a:gd name="T35" fmla="*/ 196 h 292"/>
                <a:gd name="T36" fmla="*/ 216 w 216"/>
                <a:gd name="T37" fmla="*/ 206 h 292"/>
                <a:gd name="T38" fmla="*/ 214 w 216"/>
                <a:gd name="T39" fmla="*/ 218 h 292"/>
                <a:gd name="T40" fmla="*/ 206 w 216"/>
                <a:gd name="T41" fmla="*/ 230 h 292"/>
                <a:gd name="T42" fmla="*/ 194 w 216"/>
                <a:gd name="T43" fmla="*/ 243 h 292"/>
                <a:gd name="T44" fmla="*/ 180 w 216"/>
                <a:gd name="T45" fmla="*/ 257 h 292"/>
                <a:gd name="T46" fmla="*/ 163 w 216"/>
                <a:gd name="T47" fmla="*/ 269 h 292"/>
                <a:gd name="T48" fmla="*/ 146 w 216"/>
                <a:gd name="T49" fmla="*/ 279 h 292"/>
                <a:gd name="T50" fmla="*/ 130 w 216"/>
                <a:gd name="T51" fmla="*/ 287 h 292"/>
                <a:gd name="T52" fmla="*/ 115 w 216"/>
                <a:gd name="T53" fmla="*/ 292 h 292"/>
                <a:gd name="T54" fmla="*/ 102 w 216"/>
                <a:gd name="T55" fmla="*/ 292 h 292"/>
                <a:gd name="T56" fmla="*/ 93 w 216"/>
                <a:gd name="T57" fmla="*/ 287 h 292"/>
                <a:gd name="T58" fmla="*/ 89 w 216"/>
                <a:gd name="T59" fmla="*/ 279 h 292"/>
                <a:gd name="T60" fmla="*/ 91 w 216"/>
                <a:gd name="T61" fmla="*/ 269 h 292"/>
                <a:gd name="T62" fmla="*/ 96 w 216"/>
                <a:gd name="T63" fmla="*/ 257 h 292"/>
                <a:gd name="T64" fmla="*/ 104 w 216"/>
                <a:gd name="T65" fmla="*/ 245 h 292"/>
                <a:gd name="T66" fmla="*/ 112 w 216"/>
                <a:gd name="T67" fmla="*/ 233 h 292"/>
                <a:gd name="T68" fmla="*/ 122 w 216"/>
                <a:gd name="T69" fmla="*/ 223 h 292"/>
                <a:gd name="T70" fmla="*/ 130 w 216"/>
                <a:gd name="T71" fmla="*/ 214 h 292"/>
                <a:gd name="T72" fmla="*/ 138 w 216"/>
                <a:gd name="T73" fmla="*/ 206 h 292"/>
                <a:gd name="T74" fmla="*/ 142 w 216"/>
                <a:gd name="T75" fmla="*/ 201 h 292"/>
                <a:gd name="T76" fmla="*/ 142 w 216"/>
                <a:gd name="T77" fmla="*/ 198 h 292"/>
                <a:gd name="T78" fmla="*/ 138 w 216"/>
                <a:gd name="T79" fmla="*/ 194 h 292"/>
                <a:gd name="T80" fmla="*/ 132 w 216"/>
                <a:gd name="T81" fmla="*/ 186 h 292"/>
                <a:gd name="T82" fmla="*/ 129 w 216"/>
                <a:gd name="T83" fmla="*/ 177 h 292"/>
                <a:gd name="T84" fmla="*/ 125 w 216"/>
                <a:gd name="T85" fmla="*/ 169 h 292"/>
                <a:gd name="T86" fmla="*/ 123 w 216"/>
                <a:gd name="T87" fmla="*/ 167 h 292"/>
                <a:gd name="T88" fmla="*/ 0 w 216"/>
                <a:gd name="T89" fmla="*/ 93 h 292"/>
                <a:gd name="T90" fmla="*/ 9 w 216"/>
                <a:gd name="T91" fmla="*/ 27 h 292"/>
                <a:gd name="T92" fmla="*/ 94 w 216"/>
                <a:gd name="T9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92">
                  <a:moveTo>
                    <a:pt x="94" y="0"/>
                  </a:moveTo>
                  <a:lnTo>
                    <a:pt x="98" y="8"/>
                  </a:lnTo>
                  <a:lnTo>
                    <a:pt x="104" y="20"/>
                  </a:lnTo>
                  <a:lnTo>
                    <a:pt x="110" y="33"/>
                  </a:lnTo>
                  <a:lnTo>
                    <a:pt x="117" y="46"/>
                  </a:lnTo>
                  <a:lnTo>
                    <a:pt x="122" y="58"/>
                  </a:lnTo>
                  <a:lnTo>
                    <a:pt x="126" y="66"/>
                  </a:lnTo>
                  <a:lnTo>
                    <a:pt x="127" y="68"/>
                  </a:lnTo>
                  <a:lnTo>
                    <a:pt x="130" y="71"/>
                  </a:lnTo>
                  <a:lnTo>
                    <a:pt x="135" y="79"/>
                  </a:lnTo>
                  <a:lnTo>
                    <a:pt x="144" y="88"/>
                  </a:lnTo>
                  <a:lnTo>
                    <a:pt x="155" y="103"/>
                  </a:lnTo>
                  <a:lnTo>
                    <a:pt x="166" y="117"/>
                  </a:lnTo>
                  <a:lnTo>
                    <a:pt x="180" y="134"/>
                  </a:lnTo>
                  <a:lnTo>
                    <a:pt x="191" y="151"/>
                  </a:lnTo>
                  <a:lnTo>
                    <a:pt x="202" y="167"/>
                  </a:lnTo>
                  <a:lnTo>
                    <a:pt x="210" y="182"/>
                  </a:lnTo>
                  <a:lnTo>
                    <a:pt x="215" y="196"/>
                  </a:lnTo>
                  <a:lnTo>
                    <a:pt x="216" y="206"/>
                  </a:lnTo>
                  <a:lnTo>
                    <a:pt x="214" y="218"/>
                  </a:lnTo>
                  <a:lnTo>
                    <a:pt x="206" y="230"/>
                  </a:lnTo>
                  <a:lnTo>
                    <a:pt x="194" y="243"/>
                  </a:lnTo>
                  <a:lnTo>
                    <a:pt x="180" y="257"/>
                  </a:lnTo>
                  <a:lnTo>
                    <a:pt x="163" y="269"/>
                  </a:lnTo>
                  <a:lnTo>
                    <a:pt x="146" y="279"/>
                  </a:lnTo>
                  <a:lnTo>
                    <a:pt x="130" y="287"/>
                  </a:lnTo>
                  <a:lnTo>
                    <a:pt x="115" y="292"/>
                  </a:lnTo>
                  <a:lnTo>
                    <a:pt x="102" y="292"/>
                  </a:lnTo>
                  <a:lnTo>
                    <a:pt x="93" y="287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6" y="257"/>
                  </a:lnTo>
                  <a:lnTo>
                    <a:pt x="104" y="245"/>
                  </a:lnTo>
                  <a:lnTo>
                    <a:pt x="112" y="233"/>
                  </a:lnTo>
                  <a:lnTo>
                    <a:pt x="122" y="223"/>
                  </a:lnTo>
                  <a:lnTo>
                    <a:pt x="130" y="214"/>
                  </a:lnTo>
                  <a:lnTo>
                    <a:pt x="138" y="206"/>
                  </a:lnTo>
                  <a:lnTo>
                    <a:pt x="142" y="201"/>
                  </a:lnTo>
                  <a:lnTo>
                    <a:pt x="142" y="198"/>
                  </a:lnTo>
                  <a:lnTo>
                    <a:pt x="138" y="194"/>
                  </a:lnTo>
                  <a:lnTo>
                    <a:pt x="132" y="186"/>
                  </a:lnTo>
                  <a:lnTo>
                    <a:pt x="129" y="177"/>
                  </a:lnTo>
                  <a:lnTo>
                    <a:pt x="125" y="169"/>
                  </a:lnTo>
                  <a:lnTo>
                    <a:pt x="123" y="167"/>
                  </a:lnTo>
                  <a:lnTo>
                    <a:pt x="0" y="93"/>
                  </a:lnTo>
                  <a:lnTo>
                    <a:pt x="9" y="27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4" name="Freeform 83">
              <a:extLst>
                <a:ext uri="{FF2B5EF4-FFF2-40B4-BE49-F238E27FC236}">
                  <a16:creationId xmlns:a16="http://schemas.microsoft.com/office/drawing/2014/main" id="{04F95696-F1E5-42AF-9C51-C2BE171B9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7138" y="2373313"/>
              <a:ext cx="895350" cy="2116138"/>
            </a:xfrm>
            <a:custGeom>
              <a:avLst/>
              <a:gdLst>
                <a:gd name="T0" fmla="*/ 485 w 564"/>
                <a:gd name="T1" fmla="*/ 0 h 1333"/>
                <a:gd name="T2" fmla="*/ 504 w 564"/>
                <a:gd name="T3" fmla="*/ 3 h 1333"/>
                <a:gd name="T4" fmla="*/ 521 w 564"/>
                <a:gd name="T5" fmla="*/ 11 h 1333"/>
                <a:gd name="T6" fmla="*/ 534 w 564"/>
                <a:gd name="T7" fmla="*/ 21 h 1333"/>
                <a:gd name="T8" fmla="*/ 545 w 564"/>
                <a:gd name="T9" fmla="*/ 36 h 1333"/>
                <a:gd name="T10" fmla="*/ 554 w 564"/>
                <a:gd name="T11" fmla="*/ 54 h 1333"/>
                <a:gd name="T12" fmla="*/ 559 w 564"/>
                <a:gd name="T13" fmla="*/ 74 h 1333"/>
                <a:gd name="T14" fmla="*/ 563 w 564"/>
                <a:gd name="T15" fmla="*/ 97 h 1333"/>
                <a:gd name="T16" fmla="*/ 564 w 564"/>
                <a:gd name="T17" fmla="*/ 122 h 1333"/>
                <a:gd name="T18" fmla="*/ 564 w 564"/>
                <a:gd name="T19" fmla="*/ 148 h 1333"/>
                <a:gd name="T20" fmla="*/ 562 w 564"/>
                <a:gd name="T21" fmla="*/ 177 h 1333"/>
                <a:gd name="T22" fmla="*/ 558 w 564"/>
                <a:gd name="T23" fmla="*/ 207 h 1333"/>
                <a:gd name="T24" fmla="*/ 554 w 564"/>
                <a:gd name="T25" fmla="*/ 237 h 1333"/>
                <a:gd name="T26" fmla="*/ 547 w 564"/>
                <a:gd name="T27" fmla="*/ 269 h 1333"/>
                <a:gd name="T28" fmla="*/ 541 w 564"/>
                <a:gd name="T29" fmla="*/ 302 h 1333"/>
                <a:gd name="T30" fmla="*/ 533 w 564"/>
                <a:gd name="T31" fmla="*/ 333 h 1333"/>
                <a:gd name="T32" fmla="*/ 524 w 564"/>
                <a:gd name="T33" fmla="*/ 366 h 1333"/>
                <a:gd name="T34" fmla="*/ 516 w 564"/>
                <a:gd name="T35" fmla="*/ 397 h 1333"/>
                <a:gd name="T36" fmla="*/ 507 w 564"/>
                <a:gd name="T37" fmla="*/ 427 h 1333"/>
                <a:gd name="T38" fmla="*/ 498 w 564"/>
                <a:gd name="T39" fmla="*/ 457 h 1333"/>
                <a:gd name="T40" fmla="*/ 490 w 564"/>
                <a:gd name="T41" fmla="*/ 486 h 1333"/>
                <a:gd name="T42" fmla="*/ 482 w 564"/>
                <a:gd name="T43" fmla="*/ 512 h 1333"/>
                <a:gd name="T44" fmla="*/ 474 w 564"/>
                <a:gd name="T45" fmla="*/ 537 h 1333"/>
                <a:gd name="T46" fmla="*/ 466 w 564"/>
                <a:gd name="T47" fmla="*/ 561 h 1333"/>
                <a:gd name="T48" fmla="*/ 461 w 564"/>
                <a:gd name="T49" fmla="*/ 581 h 1333"/>
                <a:gd name="T50" fmla="*/ 414 w 564"/>
                <a:gd name="T51" fmla="*/ 650 h 1333"/>
                <a:gd name="T52" fmla="*/ 372 w 564"/>
                <a:gd name="T53" fmla="*/ 717 h 1333"/>
                <a:gd name="T54" fmla="*/ 335 w 564"/>
                <a:gd name="T55" fmla="*/ 780 h 1333"/>
                <a:gd name="T56" fmla="*/ 303 w 564"/>
                <a:gd name="T57" fmla="*/ 842 h 1333"/>
                <a:gd name="T58" fmla="*/ 274 w 564"/>
                <a:gd name="T59" fmla="*/ 904 h 1333"/>
                <a:gd name="T60" fmla="*/ 249 w 564"/>
                <a:gd name="T61" fmla="*/ 967 h 1333"/>
                <a:gd name="T62" fmla="*/ 225 w 564"/>
                <a:gd name="T63" fmla="*/ 1032 h 1333"/>
                <a:gd name="T64" fmla="*/ 206 w 564"/>
                <a:gd name="T65" fmla="*/ 1100 h 1333"/>
                <a:gd name="T66" fmla="*/ 186 w 564"/>
                <a:gd name="T67" fmla="*/ 1172 h 1333"/>
                <a:gd name="T68" fmla="*/ 169 w 564"/>
                <a:gd name="T69" fmla="*/ 1250 h 1333"/>
                <a:gd name="T70" fmla="*/ 152 w 564"/>
                <a:gd name="T71" fmla="*/ 1333 h 1333"/>
                <a:gd name="T72" fmla="*/ 23 w 564"/>
                <a:gd name="T73" fmla="*/ 1309 h 1333"/>
                <a:gd name="T74" fmla="*/ 11 w 564"/>
                <a:gd name="T75" fmla="*/ 1246 h 1333"/>
                <a:gd name="T76" fmla="*/ 4 w 564"/>
                <a:gd name="T77" fmla="*/ 1179 h 1333"/>
                <a:gd name="T78" fmla="*/ 0 w 564"/>
                <a:gd name="T79" fmla="*/ 1110 h 1333"/>
                <a:gd name="T80" fmla="*/ 0 w 564"/>
                <a:gd name="T81" fmla="*/ 1036 h 1333"/>
                <a:gd name="T82" fmla="*/ 3 w 564"/>
                <a:gd name="T83" fmla="*/ 962 h 1333"/>
                <a:gd name="T84" fmla="*/ 10 w 564"/>
                <a:gd name="T85" fmla="*/ 884 h 1333"/>
                <a:gd name="T86" fmla="*/ 19 w 564"/>
                <a:gd name="T87" fmla="*/ 806 h 1333"/>
                <a:gd name="T88" fmla="*/ 31 w 564"/>
                <a:gd name="T89" fmla="*/ 729 h 1333"/>
                <a:gd name="T90" fmla="*/ 46 w 564"/>
                <a:gd name="T91" fmla="*/ 651 h 1333"/>
                <a:gd name="T92" fmla="*/ 63 w 564"/>
                <a:gd name="T93" fmla="*/ 574 h 1333"/>
                <a:gd name="T94" fmla="*/ 84 w 564"/>
                <a:gd name="T95" fmla="*/ 499 h 1333"/>
                <a:gd name="T96" fmla="*/ 108 w 564"/>
                <a:gd name="T97" fmla="*/ 429 h 1333"/>
                <a:gd name="T98" fmla="*/ 133 w 564"/>
                <a:gd name="T99" fmla="*/ 359 h 1333"/>
                <a:gd name="T100" fmla="*/ 161 w 564"/>
                <a:gd name="T101" fmla="*/ 294 h 1333"/>
                <a:gd name="T102" fmla="*/ 191 w 564"/>
                <a:gd name="T103" fmla="*/ 234 h 1333"/>
                <a:gd name="T104" fmla="*/ 223 w 564"/>
                <a:gd name="T105" fmla="*/ 179 h 1333"/>
                <a:gd name="T106" fmla="*/ 257 w 564"/>
                <a:gd name="T107" fmla="*/ 130 h 1333"/>
                <a:gd name="T108" fmla="*/ 294 w 564"/>
                <a:gd name="T109" fmla="*/ 88 h 1333"/>
                <a:gd name="T110" fmla="*/ 331 w 564"/>
                <a:gd name="T111" fmla="*/ 53 h 1333"/>
                <a:gd name="T112" fmla="*/ 369 w 564"/>
                <a:gd name="T113" fmla="*/ 32 h 1333"/>
                <a:gd name="T114" fmla="*/ 405 w 564"/>
                <a:gd name="T115" fmla="*/ 16 h 1333"/>
                <a:gd name="T116" fmla="*/ 435 w 564"/>
                <a:gd name="T117" fmla="*/ 6 h 1333"/>
                <a:gd name="T118" fmla="*/ 461 w 564"/>
                <a:gd name="T119" fmla="*/ 0 h 1333"/>
                <a:gd name="T120" fmla="*/ 485 w 564"/>
                <a:gd name="T121" fmla="*/ 0 h 1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64" h="1333">
                  <a:moveTo>
                    <a:pt x="485" y="0"/>
                  </a:moveTo>
                  <a:lnTo>
                    <a:pt x="504" y="3"/>
                  </a:lnTo>
                  <a:lnTo>
                    <a:pt x="521" y="11"/>
                  </a:lnTo>
                  <a:lnTo>
                    <a:pt x="534" y="21"/>
                  </a:lnTo>
                  <a:lnTo>
                    <a:pt x="545" y="36"/>
                  </a:lnTo>
                  <a:lnTo>
                    <a:pt x="554" y="54"/>
                  </a:lnTo>
                  <a:lnTo>
                    <a:pt x="559" y="74"/>
                  </a:lnTo>
                  <a:lnTo>
                    <a:pt x="563" y="97"/>
                  </a:lnTo>
                  <a:lnTo>
                    <a:pt x="564" y="122"/>
                  </a:lnTo>
                  <a:lnTo>
                    <a:pt x="564" y="148"/>
                  </a:lnTo>
                  <a:lnTo>
                    <a:pt x="562" y="177"/>
                  </a:lnTo>
                  <a:lnTo>
                    <a:pt x="558" y="207"/>
                  </a:lnTo>
                  <a:lnTo>
                    <a:pt x="554" y="237"/>
                  </a:lnTo>
                  <a:lnTo>
                    <a:pt x="547" y="269"/>
                  </a:lnTo>
                  <a:lnTo>
                    <a:pt x="541" y="302"/>
                  </a:lnTo>
                  <a:lnTo>
                    <a:pt x="533" y="333"/>
                  </a:lnTo>
                  <a:lnTo>
                    <a:pt x="524" y="366"/>
                  </a:lnTo>
                  <a:lnTo>
                    <a:pt x="516" y="397"/>
                  </a:lnTo>
                  <a:lnTo>
                    <a:pt x="507" y="427"/>
                  </a:lnTo>
                  <a:lnTo>
                    <a:pt x="498" y="457"/>
                  </a:lnTo>
                  <a:lnTo>
                    <a:pt x="490" y="486"/>
                  </a:lnTo>
                  <a:lnTo>
                    <a:pt x="482" y="512"/>
                  </a:lnTo>
                  <a:lnTo>
                    <a:pt x="474" y="537"/>
                  </a:lnTo>
                  <a:lnTo>
                    <a:pt x="466" y="561"/>
                  </a:lnTo>
                  <a:lnTo>
                    <a:pt x="461" y="581"/>
                  </a:lnTo>
                  <a:lnTo>
                    <a:pt x="414" y="650"/>
                  </a:lnTo>
                  <a:lnTo>
                    <a:pt x="372" y="717"/>
                  </a:lnTo>
                  <a:lnTo>
                    <a:pt x="335" y="780"/>
                  </a:lnTo>
                  <a:lnTo>
                    <a:pt x="303" y="842"/>
                  </a:lnTo>
                  <a:lnTo>
                    <a:pt x="274" y="904"/>
                  </a:lnTo>
                  <a:lnTo>
                    <a:pt x="249" y="967"/>
                  </a:lnTo>
                  <a:lnTo>
                    <a:pt x="225" y="1032"/>
                  </a:lnTo>
                  <a:lnTo>
                    <a:pt x="206" y="1100"/>
                  </a:lnTo>
                  <a:lnTo>
                    <a:pt x="186" y="1172"/>
                  </a:lnTo>
                  <a:lnTo>
                    <a:pt x="169" y="1250"/>
                  </a:lnTo>
                  <a:lnTo>
                    <a:pt x="152" y="1333"/>
                  </a:lnTo>
                  <a:lnTo>
                    <a:pt x="23" y="1309"/>
                  </a:lnTo>
                  <a:lnTo>
                    <a:pt x="11" y="1246"/>
                  </a:lnTo>
                  <a:lnTo>
                    <a:pt x="4" y="1179"/>
                  </a:lnTo>
                  <a:lnTo>
                    <a:pt x="0" y="1110"/>
                  </a:lnTo>
                  <a:lnTo>
                    <a:pt x="0" y="1036"/>
                  </a:lnTo>
                  <a:lnTo>
                    <a:pt x="3" y="962"/>
                  </a:lnTo>
                  <a:lnTo>
                    <a:pt x="10" y="884"/>
                  </a:lnTo>
                  <a:lnTo>
                    <a:pt x="19" y="806"/>
                  </a:lnTo>
                  <a:lnTo>
                    <a:pt x="31" y="729"/>
                  </a:lnTo>
                  <a:lnTo>
                    <a:pt x="46" y="651"/>
                  </a:lnTo>
                  <a:lnTo>
                    <a:pt x="63" y="574"/>
                  </a:lnTo>
                  <a:lnTo>
                    <a:pt x="84" y="499"/>
                  </a:lnTo>
                  <a:lnTo>
                    <a:pt x="108" y="429"/>
                  </a:lnTo>
                  <a:lnTo>
                    <a:pt x="133" y="359"/>
                  </a:lnTo>
                  <a:lnTo>
                    <a:pt x="161" y="294"/>
                  </a:lnTo>
                  <a:lnTo>
                    <a:pt x="191" y="234"/>
                  </a:lnTo>
                  <a:lnTo>
                    <a:pt x="223" y="179"/>
                  </a:lnTo>
                  <a:lnTo>
                    <a:pt x="257" y="130"/>
                  </a:lnTo>
                  <a:lnTo>
                    <a:pt x="294" y="88"/>
                  </a:lnTo>
                  <a:lnTo>
                    <a:pt x="331" y="53"/>
                  </a:lnTo>
                  <a:lnTo>
                    <a:pt x="369" y="32"/>
                  </a:lnTo>
                  <a:lnTo>
                    <a:pt x="405" y="16"/>
                  </a:lnTo>
                  <a:lnTo>
                    <a:pt x="435" y="6"/>
                  </a:lnTo>
                  <a:lnTo>
                    <a:pt x="461" y="0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5" name="Freeform 84">
              <a:extLst>
                <a:ext uri="{FF2B5EF4-FFF2-40B4-BE49-F238E27FC236}">
                  <a16:creationId xmlns:a16="http://schemas.microsoft.com/office/drawing/2014/main" id="{134E2286-E00C-4116-BD99-4B94882AE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463" y="2563813"/>
              <a:ext cx="384175" cy="239713"/>
            </a:xfrm>
            <a:custGeom>
              <a:avLst/>
              <a:gdLst>
                <a:gd name="T0" fmla="*/ 0 w 242"/>
                <a:gd name="T1" fmla="*/ 0 h 151"/>
                <a:gd name="T2" fmla="*/ 242 w 242"/>
                <a:gd name="T3" fmla="*/ 151 h 151"/>
                <a:gd name="T4" fmla="*/ 238 w 242"/>
                <a:gd name="T5" fmla="*/ 150 h 151"/>
                <a:gd name="T6" fmla="*/ 230 w 242"/>
                <a:gd name="T7" fmla="*/ 145 h 151"/>
                <a:gd name="T8" fmla="*/ 217 w 242"/>
                <a:gd name="T9" fmla="*/ 138 h 151"/>
                <a:gd name="T10" fmla="*/ 200 w 242"/>
                <a:gd name="T11" fmla="*/ 128 h 151"/>
                <a:gd name="T12" fmla="*/ 179 w 242"/>
                <a:gd name="T13" fmla="*/ 115 h 151"/>
                <a:gd name="T14" fmla="*/ 155 w 242"/>
                <a:gd name="T15" fmla="*/ 99 h 151"/>
                <a:gd name="T16" fmla="*/ 127 w 242"/>
                <a:gd name="T17" fmla="*/ 82 h 151"/>
                <a:gd name="T18" fmla="*/ 98 w 242"/>
                <a:gd name="T19" fmla="*/ 64 h 151"/>
                <a:gd name="T20" fmla="*/ 67 w 242"/>
                <a:gd name="T21" fmla="*/ 44 h 151"/>
                <a:gd name="T22" fmla="*/ 34 w 242"/>
                <a:gd name="T23" fmla="*/ 22 h 151"/>
                <a:gd name="T24" fmla="*/ 0 w 242"/>
                <a:gd name="T25" fmla="*/ 0 h 151"/>
                <a:gd name="T26" fmla="*/ 0 w 242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2" h="151">
                  <a:moveTo>
                    <a:pt x="0" y="0"/>
                  </a:moveTo>
                  <a:lnTo>
                    <a:pt x="242" y="151"/>
                  </a:lnTo>
                  <a:lnTo>
                    <a:pt x="238" y="150"/>
                  </a:lnTo>
                  <a:lnTo>
                    <a:pt x="230" y="145"/>
                  </a:lnTo>
                  <a:lnTo>
                    <a:pt x="217" y="138"/>
                  </a:lnTo>
                  <a:lnTo>
                    <a:pt x="200" y="128"/>
                  </a:lnTo>
                  <a:lnTo>
                    <a:pt x="179" y="115"/>
                  </a:lnTo>
                  <a:lnTo>
                    <a:pt x="155" y="99"/>
                  </a:lnTo>
                  <a:lnTo>
                    <a:pt x="127" y="82"/>
                  </a:lnTo>
                  <a:lnTo>
                    <a:pt x="98" y="64"/>
                  </a:lnTo>
                  <a:lnTo>
                    <a:pt x="67" y="44"/>
                  </a:lnTo>
                  <a:lnTo>
                    <a:pt x="34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6" name="Freeform 85">
              <a:extLst>
                <a:ext uri="{FF2B5EF4-FFF2-40B4-BE49-F238E27FC236}">
                  <a16:creationId xmlns:a16="http://schemas.microsoft.com/office/drawing/2014/main" id="{6D0683BC-8039-4FB0-8D30-631928AB83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9463" y="2457450"/>
              <a:ext cx="989013" cy="401638"/>
            </a:xfrm>
            <a:custGeom>
              <a:avLst/>
              <a:gdLst>
                <a:gd name="T0" fmla="*/ 623 w 623"/>
                <a:gd name="T1" fmla="*/ 0 h 253"/>
                <a:gd name="T2" fmla="*/ 233 w 623"/>
                <a:gd name="T3" fmla="*/ 253 h 253"/>
                <a:gd name="T4" fmla="*/ 0 w 623"/>
                <a:gd name="T5" fmla="*/ 67 h 253"/>
                <a:gd name="T6" fmla="*/ 34 w 623"/>
                <a:gd name="T7" fmla="*/ 89 h 253"/>
                <a:gd name="T8" fmla="*/ 67 w 623"/>
                <a:gd name="T9" fmla="*/ 111 h 253"/>
                <a:gd name="T10" fmla="*/ 98 w 623"/>
                <a:gd name="T11" fmla="*/ 131 h 253"/>
                <a:gd name="T12" fmla="*/ 127 w 623"/>
                <a:gd name="T13" fmla="*/ 149 h 253"/>
                <a:gd name="T14" fmla="*/ 155 w 623"/>
                <a:gd name="T15" fmla="*/ 166 h 253"/>
                <a:gd name="T16" fmla="*/ 179 w 623"/>
                <a:gd name="T17" fmla="*/ 182 h 253"/>
                <a:gd name="T18" fmla="*/ 200 w 623"/>
                <a:gd name="T19" fmla="*/ 195 h 253"/>
                <a:gd name="T20" fmla="*/ 217 w 623"/>
                <a:gd name="T21" fmla="*/ 205 h 253"/>
                <a:gd name="T22" fmla="*/ 230 w 623"/>
                <a:gd name="T23" fmla="*/ 212 h 253"/>
                <a:gd name="T24" fmla="*/ 238 w 623"/>
                <a:gd name="T25" fmla="*/ 217 h 253"/>
                <a:gd name="T26" fmla="*/ 242 w 623"/>
                <a:gd name="T27" fmla="*/ 218 h 253"/>
                <a:gd name="T28" fmla="*/ 623 w 623"/>
                <a:gd name="T29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3" h="253">
                  <a:moveTo>
                    <a:pt x="623" y="0"/>
                  </a:moveTo>
                  <a:lnTo>
                    <a:pt x="233" y="253"/>
                  </a:lnTo>
                  <a:lnTo>
                    <a:pt x="0" y="67"/>
                  </a:lnTo>
                  <a:lnTo>
                    <a:pt x="34" y="89"/>
                  </a:lnTo>
                  <a:lnTo>
                    <a:pt x="67" y="111"/>
                  </a:lnTo>
                  <a:lnTo>
                    <a:pt x="98" y="131"/>
                  </a:lnTo>
                  <a:lnTo>
                    <a:pt x="127" y="149"/>
                  </a:lnTo>
                  <a:lnTo>
                    <a:pt x="155" y="166"/>
                  </a:lnTo>
                  <a:lnTo>
                    <a:pt x="179" y="182"/>
                  </a:lnTo>
                  <a:lnTo>
                    <a:pt x="200" y="195"/>
                  </a:lnTo>
                  <a:lnTo>
                    <a:pt x="217" y="205"/>
                  </a:lnTo>
                  <a:lnTo>
                    <a:pt x="230" y="212"/>
                  </a:lnTo>
                  <a:lnTo>
                    <a:pt x="238" y="217"/>
                  </a:lnTo>
                  <a:lnTo>
                    <a:pt x="242" y="218"/>
                  </a:lnTo>
                  <a:lnTo>
                    <a:pt x="623" y="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3250121E-F6F8-4A61-8014-C445784A835F}"/>
              </a:ext>
            </a:extLst>
          </p:cNvPr>
          <p:cNvGrpSpPr/>
          <p:nvPr/>
        </p:nvGrpSpPr>
        <p:grpSpPr>
          <a:xfrm>
            <a:off x="2639476" y="4123289"/>
            <a:ext cx="974537" cy="2191513"/>
            <a:chOff x="4724401" y="268288"/>
            <a:chExt cx="4352925" cy="6850063"/>
          </a:xfrm>
        </p:grpSpPr>
        <p:sp>
          <p:nvSpPr>
            <p:cNvPr id="191" name="Freeform 90">
              <a:extLst>
                <a:ext uri="{FF2B5EF4-FFF2-40B4-BE49-F238E27FC236}">
                  <a16:creationId xmlns:a16="http://schemas.microsoft.com/office/drawing/2014/main" id="{828A7E7D-4049-4104-83A6-A3A580BD2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0201" y="2309813"/>
              <a:ext cx="1127125" cy="1736725"/>
            </a:xfrm>
            <a:custGeom>
              <a:avLst/>
              <a:gdLst>
                <a:gd name="T0" fmla="*/ 467 w 710"/>
                <a:gd name="T1" fmla="*/ 51 h 1094"/>
                <a:gd name="T2" fmla="*/ 420 w 710"/>
                <a:gd name="T3" fmla="*/ 190 h 1094"/>
                <a:gd name="T4" fmla="*/ 423 w 710"/>
                <a:gd name="T5" fmla="*/ 219 h 1094"/>
                <a:gd name="T6" fmla="*/ 436 w 710"/>
                <a:gd name="T7" fmla="*/ 269 h 1094"/>
                <a:gd name="T8" fmla="*/ 467 w 710"/>
                <a:gd name="T9" fmla="*/ 331 h 1094"/>
                <a:gd name="T10" fmla="*/ 500 w 710"/>
                <a:gd name="T11" fmla="*/ 369 h 1094"/>
                <a:gd name="T12" fmla="*/ 541 w 710"/>
                <a:gd name="T13" fmla="*/ 409 h 1094"/>
                <a:gd name="T14" fmla="*/ 587 w 710"/>
                <a:gd name="T15" fmla="*/ 452 h 1094"/>
                <a:gd name="T16" fmla="*/ 631 w 710"/>
                <a:gd name="T17" fmla="*/ 503 h 1094"/>
                <a:gd name="T18" fmla="*/ 669 w 710"/>
                <a:gd name="T19" fmla="*/ 562 h 1094"/>
                <a:gd name="T20" fmla="*/ 698 w 710"/>
                <a:gd name="T21" fmla="*/ 634 h 1094"/>
                <a:gd name="T22" fmla="*/ 710 w 710"/>
                <a:gd name="T23" fmla="*/ 720 h 1094"/>
                <a:gd name="T24" fmla="*/ 703 w 710"/>
                <a:gd name="T25" fmla="*/ 825 h 1094"/>
                <a:gd name="T26" fmla="*/ 674 w 710"/>
                <a:gd name="T27" fmla="*/ 917 h 1094"/>
                <a:gd name="T28" fmla="*/ 625 w 710"/>
                <a:gd name="T29" fmla="*/ 990 h 1094"/>
                <a:gd name="T30" fmla="*/ 558 w 710"/>
                <a:gd name="T31" fmla="*/ 1046 h 1094"/>
                <a:gd name="T32" fmla="*/ 473 w 710"/>
                <a:gd name="T33" fmla="*/ 1082 h 1094"/>
                <a:gd name="T34" fmla="*/ 372 w 710"/>
                <a:gd name="T35" fmla="*/ 1094 h 1094"/>
                <a:gd name="T36" fmla="*/ 257 w 710"/>
                <a:gd name="T37" fmla="*/ 1082 h 1094"/>
                <a:gd name="T38" fmla="*/ 175 w 710"/>
                <a:gd name="T39" fmla="*/ 1054 h 1094"/>
                <a:gd name="T40" fmla="*/ 112 w 710"/>
                <a:gd name="T41" fmla="*/ 1011 h 1094"/>
                <a:gd name="T42" fmla="*/ 65 w 710"/>
                <a:gd name="T43" fmla="*/ 957 h 1094"/>
                <a:gd name="T44" fmla="*/ 31 w 710"/>
                <a:gd name="T45" fmla="*/ 897 h 1094"/>
                <a:gd name="T46" fmla="*/ 12 w 710"/>
                <a:gd name="T47" fmla="*/ 833 h 1094"/>
                <a:gd name="T48" fmla="*/ 1 w 710"/>
                <a:gd name="T49" fmla="*/ 769 h 1094"/>
                <a:gd name="T50" fmla="*/ 0 w 710"/>
                <a:gd name="T51" fmla="*/ 709 h 1094"/>
                <a:gd name="T52" fmla="*/ 5 w 710"/>
                <a:gd name="T53" fmla="*/ 656 h 1094"/>
                <a:gd name="T54" fmla="*/ 23 w 710"/>
                <a:gd name="T55" fmla="*/ 591 h 1094"/>
                <a:gd name="T56" fmla="*/ 70 w 710"/>
                <a:gd name="T57" fmla="*/ 510 h 1094"/>
                <a:gd name="T58" fmla="*/ 132 w 710"/>
                <a:gd name="T59" fmla="*/ 438 h 1094"/>
                <a:gd name="T60" fmla="*/ 198 w 710"/>
                <a:gd name="T61" fmla="*/ 369 h 1094"/>
                <a:gd name="T62" fmla="*/ 257 w 710"/>
                <a:gd name="T63" fmla="*/ 305 h 1094"/>
                <a:gd name="T64" fmla="*/ 298 w 710"/>
                <a:gd name="T65" fmla="*/ 244 h 1094"/>
                <a:gd name="T66" fmla="*/ 318 w 710"/>
                <a:gd name="T67" fmla="*/ 168 h 1094"/>
                <a:gd name="T68" fmla="*/ 330 w 710"/>
                <a:gd name="T69" fmla="*/ 97 h 1094"/>
                <a:gd name="T70" fmla="*/ 336 w 710"/>
                <a:gd name="T71" fmla="*/ 50 h 1094"/>
                <a:gd name="T72" fmla="*/ 338 w 710"/>
                <a:gd name="T73" fmla="*/ 24 h 1094"/>
                <a:gd name="T74" fmla="*/ 338 w 710"/>
                <a:gd name="T75" fmla="*/ 15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0" h="1094">
                  <a:moveTo>
                    <a:pt x="406" y="0"/>
                  </a:moveTo>
                  <a:lnTo>
                    <a:pt x="467" y="51"/>
                  </a:lnTo>
                  <a:lnTo>
                    <a:pt x="420" y="185"/>
                  </a:lnTo>
                  <a:lnTo>
                    <a:pt x="420" y="190"/>
                  </a:lnTo>
                  <a:lnTo>
                    <a:pt x="422" y="201"/>
                  </a:lnTo>
                  <a:lnTo>
                    <a:pt x="423" y="219"/>
                  </a:lnTo>
                  <a:lnTo>
                    <a:pt x="428" y="242"/>
                  </a:lnTo>
                  <a:lnTo>
                    <a:pt x="436" y="269"/>
                  </a:lnTo>
                  <a:lnTo>
                    <a:pt x="449" y="299"/>
                  </a:lnTo>
                  <a:lnTo>
                    <a:pt x="467" y="331"/>
                  </a:lnTo>
                  <a:lnTo>
                    <a:pt x="482" y="350"/>
                  </a:lnTo>
                  <a:lnTo>
                    <a:pt x="500" y="369"/>
                  </a:lnTo>
                  <a:lnTo>
                    <a:pt x="520" y="389"/>
                  </a:lnTo>
                  <a:lnTo>
                    <a:pt x="541" y="409"/>
                  </a:lnTo>
                  <a:lnTo>
                    <a:pt x="563" y="430"/>
                  </a:lnTo>
                  <a:lnTo>
                    <a:pt x="587" y="452"/>
                  </a:lnTo>
                  <a:lnTo>
                    <a:pt x="609" y="477"/>
                  </a:lnTo>
                  <a:lnTo>
                    <a:pt x="631" y="503"/>
                  </a:lnTo>
                  <a:lnTo>
                    <a:pt x="651" y="532"/>
                  </a:lnTo>
                  <a:lnTo>
                    <a:pt x="669" y="562"/>
                  </a:lnTo>
                  <a:lnTo>
                    <a:pt x="685" y="596"/>
                  </a:lnTo>
                  <a:lnTo>
                    <a:pt x="698" y="634"/>
                  </a:lnTo>
                  <a:lnTo>
                    <a:pt x="706" y="676"/>
                  </a:lnTo>
                  <a:lnTo>
                    <a:pt x="710" y="720"/>
                  </a:lnTo>
                  <a:lnTo>
                    <a:pt x="710" y="775"/>
                  </a:lnTo>
                  <a:lnTo>
                    <a:pt x="703" y="825"/>
                  </a:lnTo>
                  <a:lnTo>
                    <a:pt x="691" y="872"/>
                  </a:lnTo>
                  <a:lnTo>
                    <a:pt x="674" y="917"/>
                  </a:lnTo>
                  <a:lnTo>
                    <a:pt x="652" y="956"/>
                  </a:lnTo>
                  <a:lnTo>
                    <a:pt x="625" y="990"/>
                  </a:lnTo>
                  <a:lnTo>
                    <a:pt x="593" y="1020"/>
                  </a:lnTo>
                  <a:lnTo>
                    <a:pt x="558" y="1046"/>
                  </a:lnTo>
                  <a:lnTo>
                    <a:pt x="517" y="1066"/>
                  </a:lnTo>
                  <a:lnTo>
                    <a:pt x="473" y="1082"/>
                  </a:lnTo>
                  <a:lnTo>
                    <a:pt x="424" y="1091"/>
                  </a:lnTo>
                  <a:lnTo>
                    <a:pt x="372" y="1094"/>
                  </a:lnTo>
                  <a:lnTo>
                    <a:pt x="317" y="1091"/>
                  </a:lnTo>
                  <a:lnTo>
                    <a:pt x="257" y="1082"/>
                  </a:lnTo>
                  <a:lnTo>
                    <a:pt x="213" y="1070"/>
                  </a:lnTo>
                  <a:lnTo>
                    <a:pt x="175" y="1054"/>
                  </a:lnTo>
                  <a:lnTo>
                    <a:pt x="141" y="1035"/>
                  </a:lnTo>
                  <a:lnTo>
                    <a:pt x="112" y="1011"/>
                  </a:lnTo>
                  <a:lnTo>
                    <a:pt x="86" y="986"/>
                  </a:lnTo>
                  <a:lnTo>
                    <a:pt x="65" y="957"/>
                  </a:lnTo>
                  <a:lnTo>
                    <a:pt x="47" y="929"/>
                  </a:lnTo>
                  <a:lnTo>
                    <a:pt x="31" y="897"/>
                  </a:lnTo>
                  <a:lnTo>
                    <a:pt x="19" y="866"/>
                  </a:lnTo>
                  <a:lnTo>
                    <a:pt x="12" y="833"/>
                  </a:lnTo>
                  <a:lnTo>
                    <a:pt x="5" y="802"/>
                  </a:lnTo>
                  <a:lnTo>
                    <a:pt x="1" y="769"/>
                  </a:lnTo>
                  <a:lnTo>
                    <a:pt x="0" y="739"/>
                  </a:lnTo>
                  <a:lnTo>
                    <a:pt x="0" y="709"/>
                  </a:lnTo>
                  <a:lnTo>
                    <a:pt x="1" y="681"/>
                  </a:lnTo>
                  <a:lnTo>
                    <a:pt x="5" y="656"/>
                  </a:lnTo>
                  <a:lnTo>
                    <a:pt x="9" y="634"/>
                  </a:lnTo>
                  <a:lnTo>
                    <a:pt x="23" y="591"/>
                  </a:lnTo>
                  <a:lnTo>
                    <a:pt x="44" y="549"/>
                  </a:lnTo>
                  <a:lnTo>
                    <a:pt x="70" y="510"/>
                  </a:lnTo>
                  <a:lnTo>
                    <a:pt x="101" y="473"/>
                  </a:lnTo>
                  <a:lnTo>
                    <a:pt x="132" y="438"/>
                  </a:lnTo>
                  <a:lnTo>
                    <a:pt x="165" y="402"/>
                  </a:lnTo>
                  <a:lnTo>
                    <a:pt x="198" y="369"/>
                  </a:lnTo>
                  <a:lnTo>
                    <a:pt x="229" y="337"/>
                  </a:lnTo>
                  <a:lnTo>
                    <a:pt x="257" y="305"/>
                  </a:lnTo>
                  <a:lnTo>
                    <a:pt x="280" y="274"/>
                  </a:lnTo>
                  <a:lnTo>
                    <a:pt x="298" y="244"/>
                  </a:lnTo>
                  <a:lnTo>
                    <a:pt x="309" y="212"/>
                  </a:lnTo>
                  <a:lnTo>
                    <a:pt x="318" y="168"/>
                  </a:lnTo>
                  <a:lnTo>
                    <a:pt x="326" y="130"/>
                  </a:lnTo>
                  <a:lnTo>
                    <a:pt x="330" y="97"/>
                  </a:lnTo>
                  <a:lnTo>
                    <a:pt x="334" y="71"/>
                  </a:lnTo>
                  <a:lnTo>
                    <a:pt x="336" y="50"/>
                  </a:lnTo>
                  <a:lnTo>
                    <a:pt x="338" y="34"/>
                  </a:lnTo>
                  <a:lnTo>
                    <a:pt x="338" y="24"/>
                  </a:lnTo>
                  <a:lnTo>
                    <a:pt x="338" y="17"/>
                  </a:lnTo>
                  <a:lnTo>
                    <a:pt x="338" y="15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2" name="Freeform 91">
              <a:extLst>
                <a:ext uri="{FF2B5EF4-FFF2-40B4-BE49-F238E27FC236}">
                  <a16:creationId xmlns:a16="http://schemas.microsoft.com/office/drawing/2014/main" id="{B91B123C-CB36-4139-B90E-93C127177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3413" y="1954213"/>
              <a:ext cx="823913" cy="436563"/>
            </a:xfrm>
            <a:custGeom>
              <a:avLst/>
              <a:gdLst>
                <a:gd name="T0" fmla="*/ 68 w 519"/>
                <a:gd name="T1" fmla="*/ 0 h 275"/>
                <a:gd name="T2" fmla="*/ 102 w 519"/>
                <a:gd name="T3" fmla="*/ 3 h 275"/>
                <a:gd name="T4" fmla="*/ 136 w 519"/>
                <a:gd name="T5" fmla="*/ 11 h 275"/>
                <a:gd name="T6" fmla="*/ 170 w 519"/>
                <a:gd name="T7" fmla="*/ 19 h 275"/>
                <a:gd name="T8" fmla="*/ 204 w 519"/>
                <a:gd name="T9" fmla="*/ 28 h 275"/>
                <a:gd name="T10" fmla="*/ 240 w 519"/>
                <a:gd name="T11" fmla="*/ 33 h 275"/>
                <a:gd name="T12" fmla="*/ 283 w 519"/>
                <a:gd name="T13" fmla="*/ 34 h 275"/>
                <a:gd name="T14" fmla="*/ 326 w 519"/>
                <a:gd name="T15" fmla="*/ 34 h 275"/>
                <a:gd name="T16" fmla="*/ 369 w 519"/>
                <a:gd name="T17" fmla="*/ 33 h 275"/>
                <a:gd name="T18" fmla="*/ 413 w 519"/>
                <a:gd name="T19" fmla="*/ 34 h 275"/>
                <a:gd name="T20" fmla="*/ 455 w 519"/>
                <a:gd name="T21" fmla="*/ 42 h 275"/>
                <a:gd name="T22" fmla="*/ 470 w 519"/>
                <a:gd name="T23" fmla="*/ 49 h 275"/>
                <a:gd name="T24" fmla="*/ 485 w 519"/>
                <a:gd name="T25" fmla="*/ 57 h 275"/>
                <a:gd name="T26" fmla="*/ 497 w 519"/>
                <a:gd name="T27" fmla="*/ 67 h 275"/>
                <a:gd name="T28" fmla="*/ 508 w 519"/>
                <a:gd name="T29" fmla="*/ 77 h 275"/>
                <a:gd name="T30" fmla="*/ 515 w 519"/>
                <a:gd name="T31" fmla="*/ 91 h 275"/>
                <a:gd name="T32" fmla="*/ 519 w 519"/>
                <a:gd name="T33" fmla="*/ 102 h 275"/>
                <a:gd name="T34" fmla="*/ 519 w 519"/>
                <a:gd name="T35" fmla="*/ 115 h 275"/>
                <a:gd name="T36" fmla="*/ 514 w 519"/>
                <a:gd name="T37" fmla="*/ 129 h 275"/>
                <a:gd name="T38" fmla="*/ 502 w 519"/>
                <a:gd name="T39" fmla="*/ 139 h 275"/>
                <a:gd name="T40" fmla="*/ 483 w 519"/>
                <a:gd name="T41" fmla="*/ 150 h 275"/>
                <a:gd name="T42" fmla="*/ 466 w 519"/>
                <a:gd name="T43" fmla="*/ 155 h 275"/>
                <a:gd name="T44" fmla="*/ 447 w 519"/>
                <a:gd name="T45" fmla="*/ 159 h 275"/>
                <a:gd name="T46" fmla="*/ 428 w 519"/>
                <a:gd name="T47" fmla="*/ 161 h 275"/>
                <a:gd name="T48" fmla="*/ 401 w 519"/>
                <a:gd name="T49" fmla="*/ 169 h 275"/>
                <a:gd name="T50" fmla="*/ 377 w 519"/>
                <a:gd name="T51" fmla="*/ 181 h 275"/>
                <a:gd name="T52" fmla="*/ 354 w 519"/>
                <a:gd name="T53" fmla="*/ 194 h 275"/>
                <a:gd name="T54" fmla="*/ 333 w 519"/>
                <a:gd name="T55" fmla="*/ 210 h 275"/>
                <a:gd name="T56" fmla="*/ 312 w 519"/>
                <a:gd name="T57" fmla="*/ 225 h 275"/>
                <a:gd name="T58" fmla="*/ 291 w 519"/>
                <a:gd name="T59" fmla="*/ 241 h 275"/>
                <a:gd name="T60" fmla="*/ 269 w 519"/>
                <a:gd name="T61" fmla="*/ 256 h 275"/>
                <a:gd name="T62" fmla="*/ 245 w 519"/>
                <a:gd name="T63" fmla="*/ 266 h 275"/>
                <a:gd name="T64" fmla="*/ 217 w 519"/>
                <a:gd name="T65" fmla="*/ 273 h 275"/>
                <a:gd name="T66" fmla="*/ 199 w 519"/>
                <a:gd name="T67" fmla="*/ 275 h 275"/>
                <a:gd name="T68" fmla="*/ 181 w 519"/>
                <a:gd name="T69" fmla="*/ 274 h 275"/>
                <a:gd name="T70" fmla="*/ 162 w 519"/>
                <a:gd name="T71" fmla="*/ 267 h 275"/>
                <a:gd name="T72" fmla="*/ 151 w 519"/>
                <a:gd name="T73" fmla="*/ 258 h 275"/>
                <a:gd name="T74" fmla="*/ 144 w 519"/>
                <a:gd name="T75" fmla="*/ 246 h 275"/>
                <a:gd name="T76" fmla="*/ 140 w 519"/>
                <a:gd name="T77" fmla="*/ 233 h 275"/>
                <a:gd name="T78" fmla="*/ 142 w 519"/>
                <a:gd name="T79" fmla="*/ 218 h 275"/>
                <a:gd name="T80" fmla="*/ 149 w 519"/>
                <a:gd name="T81" fmla="*/ 215 h 275"/>
                <a:gd name="T82" fmla="*/ 145 w 519"/>
                <a:gd name="T83" fmla="*/ 187 h 275"/>
                <a:gd name="T84" fmla="*/ 136 w 519"/>
                <a:gd name="T85" fmla="*/ 161 h 275"/>
                <a:gd name="T86" fmla="*/ 122 w 519"/>
                <a:gd name="T87" fmla="*/ 136 h 275"/>
                <a:gd name="T88" fmla="*/ 105 w 519"/>
                <a:gd name="T89" fmla="*/ 115 h 275"/>
                <a:gd name="T90" fmla="*/ 88 w 519"/>
                <a:gd name="T91" fmla="*/ 101 h 275"/>
                <a:gd name="T92" fmla="*/ 71 w 519"/>
                <a:gd name="T93" fmla="*/ 93 h 275"/>
                <a:gd name="T94" fmla="*/ 52 w 519"/>
                <a:gd name="T95" fmla="*/ 87 h 275"/>
                <a:gd name="T96" fmla="*/ 34 w 519"/>
                <a:gd name="T97" fmla="*/ 80 h 275"/>
                <a:gd name="T98" fmla="*/ 17 w 519"/>
                <a:gd name="T99" fmla="*/ 68 h 275"/>
                <a:gd name="T100" fmla="*/ 8 w 519"/>
                <a:gd name="T101" fmla="*/ 60 h 275"/>
                <a:gd name="T102" fmla="*/ 3 w 519"/>
                <a:gd name="T103" fmla="*/ 49 h 275"/>
                <a:gd name="T104" fmla="*/ 0 w 519"/>
                <a:gd name="T105" fmla="*/ 37 h 275"/>
                <a:gd name="T106" fmla="*/ 1 w 519"/>
                <a:gd name="T107" fmla="*/ 25 h 275"/>
                <a:gd name="T108" fmla="*/ 8 w 519"/>
                <a:gd name="T109" fmla="*/ 16 h 275"/>
                <a:gd name="T110" fmla="*/ 20 w 519"/>
                <a:gd name="T111" fmla="*/ 8 h 275"/>
                <a:gd name="T112" fmla="*/ 33 w 519"/>
                <a:gd name="T113" fmla="*/ 4 h 275"/>
                <a:gd name="T114" fmla="*/ 68 w 519"/>
                <a:gd name="T115" fmla="*/ 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19" h="275">
                  <a:moveTo>
                    <a:pt x="68" y="0"/>
                  </a:moveTo>
                  <a:lnTo>
                    <a:pt x="102" y="3"/>
                  </a:lnTo>
                  <a:lnTo>
                    <a:pt x="136" y="11"/>
                  </a:lnTo>
                  <a:lnTo>
                    <a:pt x="170" y="19"/>
                  </a:lnTo>
                  <a:lnTo>
                    <a:pt x="204" y="28"/>
                  </a:lnTo>
                  <a:lnTo>
                    <a:pt x="240" y="33"/>
                  </a:lnTo>
                  <a:lnTo>
                    <a:pt x="283" y="34"/>
                  </a:lnTo>
                  <a:lnTo>
                    <a:pt x="326" y="34"/>
                  </a:lnTo>
                  <a:lnTo>
                    <a:pt x="369" y="33"/>
                  </a:lnTo>
                  <a:lnTo>
                    <a:pt x="413" y="34"/>
                  </a:lnTo>
                  <a:lnTo>
                    <a:pt x="455" y="42"/>
                  </a:lnTo>
                  <a:lnTo>
                    <a:pt x="470" y="49"/>
                  </a:lnTo>
                  <a:lnTo>
                    <a:pt x="485" y="57"/>
                  </a:lnTo>
                  <a:lnTo>
                    <a:pt x="497" y="67"/>
                  </a:lnTo>
                  <a:lnTo>
                    <a:pt x="508" y="77"/>
                  </a:lnTo>
                  <a:lnTo>
                    <a:pt x="515" y="91"/>
                  </a:lnTo>
                  <a:lnTo>
                    <a:pt x="519" y="102"/>
                  </a:lnTo>
                  <a:lnTo>
                    <a:pt x="519" y="115"/>
                  </a:lnTo>
                  <a:lnTo>
                    <a:pt x="514" y="129"/>
                  </a:lnTo>
                  <a:lnTo>
                    <a:pt x="502" y="139"/>
                  </a:lnTo>
                  <a:lnTo>
                    <a:pt x="483" y="150"/>
                  </a:lnTo>
                  <a:lnTo>
                    <a:pt x="466" y="155"/>
                  </a:lnTo>
                  <a:lnTo>
                    <a:pt x="447" y="159"/>
                  </a:lnTo>
                  <a:lnTo>
                    <a:pt x="428" y="161"/>
                  </a:lnTo>
                  <a:lnTo>
                    <a:pt x="401" y="169"/>
                  </a:lnTo>
                  <a:lnTo>
                    <a:pt x="377" y="181"/>
                  </a:lnTo>
                  <a:lnTo>
                    <a:pt x="354" y="194"/>
                  </a:lnTo>
                  <a:lnTo>
                    <a:pt x="333" y="210"/>
                  </a:lnTo>
                  <a:lnTo>
                    <a:pt x="312" y="225"/>
                  </a:lnTo>
                  <a:lnTo>
                    <a:pt x="291" y="241"/>
                  </a:lnTo>
                  <a:lnTo>
                    <a:pt x="269" y="256"/>
                  </a:lnTo>
                  <a:lnTo>
                    <a:pt x="245" y="266"/>
                  </a:lnTo>
                  <a:lnTo>
                    <a:pt x="217" y="273"/>
                  </a:lnTo>
                  <a:lnTo>
                    <a:pt x="199" y="275"/>
                  </a:lnTo>
                  <a:lnTo>
                    <a:pt x="181" y="274"/>
                  </a:lnTo>
                  <a:lnTo>
                    <a:pt x="162" y="267"/>
                  </a:lnTo>
                  <a:lnTo>
                    <a:pt x="151" y="258"/>
                  </a:lnTo>
                  <a:lnTo>
                    <a:pt x="144" y="246"/>
                  </a:lnTo>
                  <a:lnTo>
                    <a:pt x="140" y="233"/>
                  </a:lnTo>
                  <a:lnTo>
                    <a:pt x="142" y="218"/>
                  </a:lnTo>
                  <a:lnTo>
                    <a:pt x="149" y="215"/>
                  </a:lnTo>
                  <a:lnTo>
                    <a:pt x="145" y="187"/>
                  </a:lnTo>
                  <a:lnTo>
                    <a:pt x="136" y="161"/>
                  </a:lnTo>
                  <a:lnTo>
                    <a:pt x="122" y="136"/>
                  </a:lnTo>
                  <a:lnTo>
                    <a:pt x="105" y="115"/>
                  </a:lnTo>
                  <a:lnTo>
                    <a:pt x="88" y="101"/>
                  </a:lnTo>
                  <a:lnTo>
                    <a:pt x="71" y="93"/>
                  </a:lnTo>
                  <a:lnTo>
                    <a:pt x="52" y="87"/>
                  </a:lnTo>
                  <a:lnTo>
                    <a:pt x="34" y="80"/>
                  </a:lnTo>
                  <a:lnTo>
                    <a:pt x="17" y="68"/>
                  </a:lnTo>
                  <a:lnTo>
                    <a:pt x="8" y="60"/>
                  </a:lnTo>
                  <a:lnTo>
                    <a:pt x="3" y="49"/>
                  </a:lnTo>
                  <a:lnTo>
                    <a:pt x="0" y="37"/>
                  </a:lnTo>
                  <a:lnTo>
                    <a:pt x="1" y="25"/>
                  </a:lnTo>
                  <a:lnTo>
                    <a:pt x="8" y="16"/>
                  </a:lnTo>
                  <a:lnTo>
                    <a:pt x="20" y="8"/>
                  </a:lnTo>
                  <a:lnTo>
                    <a:pt x="33" y="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3" name="Freeform 92">
              <a:extLst>
                <a:ext uri="{FF2B5EF4-FFF2-40B4-BE49-F238E27FC236}">
                  <a16:creationId xmlns:a16="http://schemas.microsoft.com/office/drawing/2014/main" id="{CB7B05FF-0D52-4498-97F1-7C541E63B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0588" y="2309813"/>
              <a:ext cx="250825" cy="374650"/>
            </a:xfrm>
            <a:custGeom>
              <a:avLst/>
              <a:gdLst>
                <a:gd name="T0" fmla="*/ 87 w 158"/>
                <a:gd name="T1" fmla="*/ 1 h 236"/>
                <a:gd name="T2" fmla="*/ 124 w 158"/>
                <a:gd name="T3" fmla="*/ 11 h 236"/>
                <a:gd name="T4" fmla="*/ 154 w 158"/>
                <a:gd name="T5" fmla="*/ 29 h 236"/>
                <a:gd name="T6" fmla="*/ 156 w 158"/>
                <a:gd name="T7" fmla="*/ 50 h 236"/>
                <a:gd name="T8" fmla="*/ 145 w 158"/>
                <a:gd name="T9" fmla="*/ 67 h 236"/>
                <a:gd name="T10" fmla="*/ 133 w 158"/>
                <a:gd name="T11" fmla="*/ 77 h 236"/>
                <a:gd name="T12" fmla="*/ 131 w 158"/>
                <a:gd name="T13" fmla="*/ 81 h 236"/>
                <a:gd name="T14" fmla="*/ 141 w 158"/>
                <a:gd name="T15" fmla="*/ 94 h 236"/>
                <a:gd name="T16" fmla="*/ 145 w 158"/>
                <a:gd name="T17" fmla="*/ 114 h 236"/>
                <a:gd name="T18" fmla="*/ 137 w 158"/>
                <a:gd name="T19" fmla="*/ 130 h 236"/>
                <a:gd name="T20" fmla="*/ 124 w 158"/>
                <a:gd name="T21" fmla="*/ 143 h 236"/>
                <a:gd name="T22" fmla="*/ 116 w 158"/>
                <a:gd name="T23" fmla="*/ 147 h 236"/>
                <a:gd name="T24" fmla="*/ 120 w 158"/>
                <a:gd name="T25" fmla="*/ 157 h 236"/>
                <a:gd name="T26" fmla="*/ 122 w 158"/>
                <a:gd name="T27" fmla="*/ 180 h 236"/>
                <a:gd name="T28" fmla="*/ 112 w 158"/>
                <a:gd name="T29" fmla="*/ 191 h 236"/>
                <a:gd name="T30" fmla="*/ 100 w 158"/>
                <a:gd name="T31" fmla="*/ 197 h 236"/>
                <a:gd name="T32" fmla="*/ 101 w 158"/>
                <a:gd name="T33" fmla="*/ 202 h 236"/>
                <a:gd name="T34" fmla="*/ 104 w 158"/>
                <a:gd name="T35" fmla="*/ 218 h 236"/>
                <a:gd name="T36" fmla="*/ 100 w 158"/>
                <a:gd name="T37" fmla="*/ 229 h 236"/>
                <a:gd name="T38" fmla="*/ 95 w 158"/>
                <a:gd name="T39" fmla="*/ 233 h 236"/>
                <a:gd name="T40" fmla="*/ 90 w 158"/>
                <a:gd name="T41" fmla="*/ 236 h 236"/>
                <a:gd name="T42" fmla="*/ 78 w 158"/>
                <a:gd name="T43" fmla="*/ 235 h 236"/>
                <a:gd name="T44" fmla="*/ 46 w 158"/>
                <a:gd name="T45" fmla="*/ 232 h 236"/>
                <a:gd name="T46" fmla="*/ 18 w 158"/>
                <a:gd name="T47" fmla="*/ 224 h 236"/>
                <a:gd name="T48" fmla="*/ 7 w 158"/>
                <a:gd name="T49" fmla="*/ 212 h 236"/>
                <a:gd name="T50" fmla="*/ 12 w 158"/>
                <a:gd name="T51" fmla="*/ 195 h 236"/>
                <a:gd name="T52" fmla="*/ 21 w 158"/>
                <a:gd name="T53" fmla="*/ 182 h 236"/>
                <a:gd name="T54" fmla="*/ 20 w 158"/>
                <a:gd name="T55" fmla="*/ 180 h 236"/>
                <a:gd name="T56" fmla="*/ 7 w 158"/>
                <a:gd name="T57" fmla="*/ 168 h 236"/>
                <a:gd name="T58" fmla="*/ 0 w 158"/>
                <a:gd name="T59" fmla="*/ 148 h 236"/>
                <a:gd name="T60" fmla="*/ 10 w 158"/>
                <a:gd name="T61" fmla="*/ 128 h 236"/>
                <a:gd name="T62" fmla="*/ 15 w 158"/>
                <a:gd name="T63" fmla="*/ 122 h 236"/>
                <a:gd name="T64" fmla="*/ 10 w 158"/>
                <a:gd name="T65" fmla="*/ 115 h 236"/>
                <a:gd name="T66" fmla="*/ 4 w 158"/>
                <a:gd name="T67" fmla="*/ 94 h 236"/>
                <a:gd name="T68" fmla="*/ 12 w 158"/>
                <a:gd name="T69" fmla="*/ 76 h 236"/>
                <a:gd name="T70" fmla="*/ 24 w 158"/>
                <a:gd name="T71" fmla="*/ 66 h 236"/>
                <a:gd name="T72" fmla="*/ 25 w 158"/>
                <a:gd name="T73" fmla="*/ 63 h 236"/>
                <a:gd name="T74" fmla="*/ 16 w 158"/>
                <a:gd name="T75" fmla="*/ 54 h 236"/>
                <a:gd name="T76" fmla="*/ 11 w 158"/>
                <a:gd name="T77" fmla="*/ 36 h 236"/>
                <a:gd name="T78" fmla="*/ 24 w 158"/>
                <a:gd name="T79" fmla="*/ 12 h 236"/>
                <a:gd name="T80" fmla="*/ 53 w 158"/>
                <a:gd name="T81" fmla="*/ 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8" h="236">
                  <a:moveTo>
                    <a:pt x="70" y="0"/>
                  </a:moveTo>
                  <a:lnTo>
                    <a:pt x="87" y="1"/>
                  </a:lnTo>
                  <a:lnTo>
                    <a:pt x="103" y="4"/>
                  </a:lnTo>
                  <a:lnTo>
                    <a:pt x="124" y="11"/>
                  </a:lnTo>
                  <a:lnTo>
                    <a:pt x="142" y="18"/>
                  </a:lnTo>
                  <a:lnTo>
                    <a:pt x="154" y="29"/>
                  </a:lnTo>
                  <a:lnTo>
                    <a:pt x="158" y="41"/>
                  </a:lnTo>
                  <a:lnTo>
                    <a:pt x="156" y="50"/>
                  </a:lnTo>
                  <a:lnTo>
                    <a:pt x="151" y="58"/>
                  </a:lnTo>
                  <a:lnTo>
                    <a:pt x="145" y="67"/>
                  </a:lnTo>
                  <a:lnTo>
                    <a:pt x="138" y="73"/>
                  </a:lnTo>
                  <a:lnTo>
                    <a:pt x="133" y="77"/>
                  </a:lnTo>
                  <a:lnTo>
                    <a:pt x="130" y="80"/>
                  </a:lnTo>
                  <a:lnTo>
                    <a:pt x="131" y="81"/>
                  </a:lnTo>
                  <a:lnTo>
                    <a:pt x="135" y="87"/>
                  </a:lnTo>
                  <a:lnTo>
                    <a:pt x="141" y="94"/>
                  </a:lnTo>
                  <a:lnTo>
                    <a:pt x="145" y="104"/>
                  </a:lnTo>
                  <a:lnTo>
                    <a:pt x="145" y="114"/>
                  </a:lnTo>
                  <a:lnTo>
                    <a:pt x="142" y="122"/>
                  </a:lnTo>
                  <a:lnTo>
                    <a:pt x="137" y="130"/>
                  </a:lnTo>
                  <a:lnTo>
                    <a:pt x="130" y="136"/>
                  </a:lnTo>
                  <a:lnTo>
                    <a:pt x="124" y="143"/>
                  </a:lnTo>
                  <a:lnTo>
                    <a:pt x="118" y="146"/>
                  </a:lnTo>
                  <a:lnTo>
                    <a:pt x="116" y="147"/>
                  </a:lnTo>
                  <a:lnTo>
                    <a:pt x="117" y="151"/>
                  </a:lnTo>
                  <a:lnTo>
                    <a:pt x="120" y="157"/>
                  </a:lnTo>
                  <a:lnTo>
                    <a:pt x="122" y="168"/>
                  </a:lnTo>
                  <a:lnTo>
                    <a:pt x="122" y="180"/>
                  </a:lnTo>
                  <a:lnTo>
                    <a:pt x="118" y="186"/>
                  </a:lnTo>
                  <a:lnTo>
                    <a:pt x="112" y="191"/>
                  </a:lnTo>
                  <a:lnTo>
                    <a:pt x="105" y="195"/>
                  </a:lnTo>
                  <a:lnTo>
                    <a:pt x="100" y="197"/>
                  </a:lnTo>
                  <a:lnTo>
                    <a:pt x="100" y="198"/>
                  </a:lnTo>
                  <a:lnTo>
                    <a:pt x="101" y="202"/>
                  </a:lnTo>
                  <a:lnTo>
                    <a:pt x="103" y="210"/>
                  </a:lnTo>
                  <a:lnTo>
                    <a:pt x="104" y="218"/>
                  </a:lnTo>
                  <a:lnTo>
                    <a:pt x="103" y="225"/>
                  </a:lnTo>
                  <a:lnTo>
                    <a:pt x="100" y="229"/>
                  </a:lnTo>
                  <a:lnTo>
                    <a:pt x="97" y="232"/>
                  </a:lnTo>
                  <a:lnTo>
                    <a:pt x="95" y="233"/>
                  </a:lnTo>
                  <a:lnTo>
                    <a:pt x="92" y="235"/>
                  </a:lnTo>
                  <a:lnTo>
                    <a:pt x="90" y="236"/>
                  </a:lnTo>
                  <a:lnTo>
                    <a:pt x="88" y="236"/>
                  </a:lnTo>
                  <a:lnTo>
                    <a:pt x="78" y="235"/>
                  </a:lnTo>
                  <a:lnTo>
                    <a:pt x="62" y="233"/>
                  </a:lnTo>
                  <a:lnTo>
                    <a:pt x="46" y="232"/>
                  </a:lnTo>
                  <a:lnTo>
                    <a:pt x="29" y="229"/>
                  </a:lnTo>
                  <a:lnTo>
                    <a:pt x="18" y="224"/>
                  </a:lnTo>
                  <a:lnTo>
                    <a:pt x="10" y="219"/>
                  </a:lnTo>
                  <a:lnTo>
                    <a:pt x="7" y="212"/>
                  </a:lnTo>
                  <a:lnTo>
                    <a:pt x="10" y="203"/>
                  </a:lnTo>
                  <a:lnTo>
                    <a:pt x="12" y="195"/>
                  </a:lnTo>
                  <a:lnTo>
                    <a:pt x="18" y="187"/>
                  </a:lnTo>
                  <a:lnTo>
                    <a:pt x="21" y="182"/>
                  </a:lnTo>
                  <a:lnTo>
                    <a:pt x="23" y="181"/>
                  </a:lnTo>
                  <a:lnTo>
                    <a:pt x="20" y="180"/>
                  </a:lnTo>
                  <a:lnTo>
                    <a:pt x="14" y="174"/>
                  </a:lnTo>
                  <a:lnTo>
                    <a:pt x="7" y="168"/>
                  </a:lnTo>
                  <a:lnTo>
                    <a:pt x="2" y="159"/>
                  </a:lnTo>
                  <a:lnTo>
                    <a:pt x="0" y="148"/>
                  </a:lnTo>
                  <a:lnTo>
                    <a:pt x="4" y="136"/>
                  </a:lnTo>
                  <a:lnTo>
                    <a:pt x="10" y="128"/>
                  </a:lnTo>
                  <a:lnTo>
                    <a:pt x="14" y="123"/>
                  </a:lnTo>
                  <a:lnTo>
                    <a:pt x="15" y="122"/>
                  </a:lnTo>
                  <a:lnTo>
                    <a:pt x="14" y="121"/>
                  </a:lnTo>
                  <a:lnTo>
                    <a:pt x="10" y="115"/>
                  </a:lnTo>
                  <a:lnTo>
                    <a:pt x="6" y="106"/>
                  </a:lnTo>
                  <a:lnTo>
                    <a:pt x="4" y="94"/>
                  </a:lnTo>
                  <a:lnTo>
                    <a:pt x="7" y="85"/>
                  </a:lnTo>
                  <a:lnTo>
                    <a:pt x="12" y="76"/>
                  </a:lnTo>
                  <a:lnTo>
                    <a:pt x="19" y="70"/>
                  </a:lnTo>
                  <a:lnTo>
                    <a:pt x="24" y="66"/>
                  </a:lnTo>
                  <a:lnTo>
                    <a:pt x="27" y="64"/>
                  </a:lnTo>
                  <a:lnTo>
                    <a:pt x="25" y="63"/>
                  </a:lnTo>
                  <a:lnTo>
                    <a:pt x="20" y="60"/>
                  </a:lnTo>
                  <a:lnTo>
                    <a:pt x="16" y="54"/>
                  </a:lnTo>
                  <a:lnTo>
                    <a:pt x="12" y="46"/>
                  </a:lnTo>
                  <a:lnTo>
                    <a:pt x="11" y="36"/>
                  </a:lnTo>
                  <a:lnTo>
                    <a:pt x="15" y="24"/>
                  </a:lnTo>
                  <a:lnTo>
                    <a:pt x="24" y="12"/>
                  </a:lnTo>
                  <a:lnTo>
                    <a:pt x="37" y="5"/>
                  </a:lnTo>
                  <a:lnTo>
                    <a:pt x="53" y="1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4" name="Freeform 93">
              <a:extLst>
                <a:ext uri="{FF2B5EF4-FFF2-40B4-BE49-F238E27FC236}">
                  <a16:creationId xmlns:a16="http://schemas.microsoft.com/office/drawing/2014/main" id="{8A38B702-38C7-47FC-B24C-5EF18EDF16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1" y="2255838"/>
              <a:ext cx="411163" cy="441325"/>
            </a:xfrm>
            <a:custGeom>
              <a:avLst/>
              <a:gdLst>
                <a:gd name="T0" fmla="*/ 136 w 259"/>
                <a:gd name="T1" fmla="*/ 0 h 278"/>
                <a:gd name="T2" fmla="*/ 152 w 259"/>
                <a:gd name="T3" fmla="*/ 1 h 278"/>
                <a:gd name="T4" fmla="*/ 169 w 259"/>
                <a:gd name="T5" fmla="*/ 5 h 278"/>
                <a:gd name="T6" fmla="*/ 189 w 259"/>
                <a:gd name="T7" fmla="*/ 12 h 278"/>
                <a:gd name="T8" fmla="*/ 207 w 259"/>
                <a:gd name="T9" fmla="*/ 20 h 278"/>
                <a:gd name="T10" fmla="*/ 225 w 259"/>
                <a:gd name="T11" fmla="*/ 29 h 278"/>
                <a:gd name="T12" fmla="*/ 241 w 259"/>
                <a:gd name="T13" fmla="*/ 39 h 278"/>
                <a:gd name="T14" fmla="*/ 252 w 259"/>
                <a:gd name="T15" fmla="*/ 51 h 278"/>
                <a:gd name="T16" fmla="*/ 258 w 259"/>
                <a:gd name="T17" fmla="*/ 62 h 278"/>
                <a:gd name="T18" fmla="*/ 259 w 259"/>
                <a:gd name="T19" fmla="*/ 72 h 278"/>
                <a:gd name="T20" fmla="*/ 253 w 259"/>
                <a:gd name="T21" fmla="*/ 80 h 278"/>
                <a:gd name="T22" fmla="*/ 244 w 259"/>
                <a:gd name="T23" fmla="*/ 84 h 278"/>
                <a:gd name="T24" fmla="*/ 231 w 259"/>
                <a:gd name="T25" fmla="*/ 85 h 278"/>
                <a:gd name="T26" fmla="*/ 216 w 259"/>
                <a:gd name="T27" fmla="*/ 84 h 278"/>
                <a:gd name="T28" fmla="*/ 202 w 259"/>
                <a:gd name="T29" fmla="*/ 83 h 278"/>
                <a:gd name="T30" fmla="*/ 187 w 259"/>
                <a:gd name="T31" fmla="*/ 80 h 278"/>
                <a:gd name="T32" fmla="*/ 174 w 259"/>
                <a:gd name="T33" fmla="*/ 76 h 278"/>
                <a:gd name="T34" fmla="*/ 164 w 259"/>
                <a:gd name="T35" fmla="*/ 73 h 278"/>
                <a:gd name="T36" fmla="*/ 157 w 259"/>
                <a:gd name="T37" fmla="*/ 72 h 278"/>
                <a:gd name="T38" fmla="*/ 155 w 259"/>
                <a:gd name="T39" fmla="*/ 73 h 278"/>
                <a:gd name="T40" fmla="*/ 155 w 259"/>
                <a:gd name="T41" fmla="*/ 79 h 278"/>
                <a:gd name="T42" fmla="*/ 151 w 259"/>
                <a:gd name="T43" fmla="*/ 85 h 278"/>
                <a:gd name="T44" fmla="*/ 145 w 259"/>
                <a:gd name="T45" fmla="*/ 93 h 278"/>
                <a:gd name="T46" fmla="*/ 140 w 259"/>
                <a:gd name="T47" fmla="*/ 100 h 278"/>
                <a:gd name="T48" fmla="*/ 136 w 259"/>
                <a:gd name="T49" fmla="*/ 104 h 278"/>
                <a:gd name="T50" fmla="*/ 135 w 259"/>
                <a:gd name="T51" fmla="*/ 106 h 278"/>
                <a:gd name="T52" fmla="*/ 101 w 259"/>
                <a:gd name="T53" fmla="*/ 246 h 278"/>
                <a:gd name="T54" fmla="*/ 67 w 259"/>
                <a:gd name="T55" fmla="*/ 278 h 278"/>
                <a:gd name="T56" fmla="*/ 0 w 259"/>
                <a:gd name="T57" fmla="*/ 215 h 278"/>
                <a:gd name="T58" fmla="*/ 5 w 259"/>
                <a:gd name="T59" fmla="*/ 208 h 278"/>
                <a:gd name="T60" fmla="*/ 12 w 259"/>
                <a:gd name="T61" fmla="*/ 199 h 278"/>
                <a:gd name="T62" fmla="*/ 20 w 259"/>
                <a:gd name="T63" fmla="*/ 189 h 278"/>
                <a:gd name="T64" fmla="*/ 28 w 259"/>
                <a:gd name="T65" fmla="*/ 178 h 278"/>
                <a:gd name="T66" fmla="*/ 34 w 259"/>
                <a:gd name="T67" fmla="*/ 168 h 278"/>
                <a:gd name="T68" fmla="*/ 41 w 259"/>
                <a:gd name="T69" fmla="*/ 159 h 278"/>
                <a:gd name="T70" fmla="*/ 45 w 259"/>
                <a:gd name="T71" fmla="*/ 153 h 278"/>
                <a:gd name="T72" fmla="*/ 46 w 259"/>
                <a:gd name="T73" fmla="*/ 151 h 278"/>
                <a:gd name="T74" fmla="*/ 47 w 259"/>
                <a:gd name="T75" fmla="*/ 148 h 278"/>
                <a:gd name="T76" fmla="*/ 50 w 259"/>
                <a:gd name="T77" fmla="*/ 139 h 278"/>
                <a:gd name="T78" fmla="*/ 55 w 259"/>
                <a:gd name="T79" fmla="*/ 126 h 278"/>
                <a:gd name="T80" fmla="*/ 62 w 259"/>
                <a:gd name="T81" fmla="*/ 110 h 278"/>
                <a:gd name="T82" fmla="*/ 69 w 259"/>
                <a:gd name="T83" fmla="*/ 92 h 278"/>
                <a:gd name="T84" fmla="*/ 79 w 259"/>
                <a:gd name="T85" fmla="*/ 72 h 278"/>
                <a:gd name="T86" fmla="*/ 88 w 259"/>
                <a:gd name="T87" fmla="*/ 54 h 278"/>
                <a:gd name="T88" fmla="*/ 97 w 259"/>
                <a:gd name="T89" fmla="*/ 35 h 278"/>
                <a:gd name="T90" fmla="*/ 106 w 259"/>
                <a:gd name="T91" fmla="*/ 21 h 278"/>
                <a:gd name="T92" fmla="*/ 115 w 259"/>
                <a:gd name="T93" fmla="*/ 9 h 278"/>
                <a:gd name="T94" fmla="*/ 125 w 259"/>
                <a:gd name="T95" fmla="*/ 3 h 278"/>
                <a:gd name="T96" fmla="*/ 136 w 259"/>
                <a:gd name="T97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9" h="278">
                  <a:moveTo>
                    <a:pt x="136" y="0"/>
                  </a:moveTo>
                  <a:lnTo>
                    <a:pt x="152" y="1"/>
                  </a:lnTo>
                  <a:lnTo>
                    <a:pt x="169" y="5"/>
                  </a:lnTo>
                  <a:lnTo>
                    <a:pt x="189" y="12"/>
                  </a:lnTo>
                  <a:lnTo>
                    <a:pt x="207" y="20"/>
                  </a:lnTo>
                  <a:lnTo>
                    <a:pt x="225" y="29"/>
                  </a:lnTo>
                  <a:lnTo>
                    <a:pt x="241" y="39"/>
                  </a:lnTo>
                  <a:lnTo>
                    <a:pt x="252" y="51"/>
                  </a:lnTo>
                  <a:lnTo>
                    <a:pt x="258" y="62"/>
                  </a:lnTo>
                  <a:lnTo>
                    <a:pt x="259" y="72"/>
                  </a:lnTo>
                  <a:lnTo>
                    <a:pt x="253" y="80"/>
                  </a:lnTo>
                  <a:lnTo>
                    <a:pt x="244" y="84"/>
                  </a:lnTo>
                  <a:lnTo>
                    <a:pt x="231" y="85"/>
                  </a:lnTo>
                  <a:lnTo>
                    <a:pt x="216" y="84"/>
                  </a:lnTo>
                  <a:lnTo>
                    <a:pt x="202" y="83"/>
                  </a:lnTo>
                  <a:lnTo>
                    <a:pt x="187" y="80"/>
                  </a:lnTo>
                  <a:lnTo>
                    <a:pt x="174" y="76"/>
                  </a:lnTo>
                  <a:lnTo>
                    <a:pt x="164" y="73"/>
                  </a:lnTo>
                  <a:lnTo>
                    <a:pt x="157" y="72"/>
                  </a:lnTo>
                  <a:lnTo>
                    <a:pt x="155" y="73"/>
                  </a:lnTo>
                  <a:lnTo>
                    <a:pt x="155" y="79"/>
                  </a:lnTo>
                  <a:lnTo>
                    <a:pt x="151" y="85"/>
                  </a:lnTo>
                  <a:lnTo>
                    <a:pt x="145" y="93"/>
                  </a:lnTo>
                  <a:lnTo>
                    <a:pt x="140" y="100"/>
                  </a:lnTo>
                  <a:lnTo>
                    <a:pt x="136" y="104"/>
                  </a:lnTo>
                  <a:lnTo>
                    <a:pt x="135" y="106"/>
                  </a:lnTo>
                  <a:lnTo>
                    <a:pt x="101" y="246"/>
                  </a:lnTo>
                  <a:lnTo>
                    <a:pt x="67" y="278"/>
                  </a:lnTo>
                  <a:lnTo>
                    <a:pt x="0" y="215"/>
                  </a:lnTo>
                  <a:lnTo>
                    <a:pt x="5" y="208"/>
                  </a:lnTo>
                  <a:lnTo>
                    <a:pt x="12" y="199"/>
                  </a:lnTo>
                  <a:lnTo>
                    <a:pt x="20" y="189"/>
                  </a:lnTo>
                  <a:lnTo>
                    <a:pt x="28" y="178"/>
                  </a:lnTo>
                  <a:lnTo>
                    <a:pt x="34" y="168"/>
                  </a:lnTo>
                  <a:lnTo>
                    <a:pt x="41" y="159"/>
                  </a:lnTo>
                  <a:lnTo>
                    <a:pt x="45" y="153"/>
                  </a:lnTo>
                  <a:lnTo>
                    <a:pt x="46" y="151"/>
                  </a:lnTo>
                  <a:lnTo>
                    <a:pt x="47" y="148"/>
                  </a:lnTo>
                  <a:lnTo>
                    <a:pt x="50" y="139"/>
                  </a:lnTo>
                  <a:lnTo>
                    <a:pt x="55" y="126"/>
                  </a:lnTo>
                  <a:lnTo>
                    <a:pt x="62" y="110"/>
                  </a:lnTo>
                  <a:lnTo>
                    <a:pt x="69" y="92"/>
                  </a:lnTo>
                  <a:lnTo>
                    <a:pt x="79" y="72"/>
                  </a:lnTo>
                  <a:lnTo>
                    <a:pt x="88" y="54"/>
                  </a:lnTo>
                  <a:lnTo>
                    <a:pt x="97" y="35"/>
                  </a:lnTo>
                  <a:lnTo>
                    <a:pt x="106" y="21"/>
                  </a:lnTo>
                  <a:lnTo>
                    <a:pt x="115" y="9"/>
                  </a:lnTo>
                  <a:lnTo>
                    <a:pt x="125" y="3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5" name="Freeform 94">
              <a:extLst>
                <a:ext uri="{FF2B5EF4-FFF2-40B4-BE49-F238E27FC236}">
                  <a16:creationId xmlns:a16="http://schemas.microsoft.com/office/drawing/2014/main" id="{3BCA7FE8-E3F2-4A73-832F-67F59D99D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4101" y="6623050"/>
              <a:ext cx="569913" cy="433388"/>
            </a:xfrm>
            <a:custGeom>
              <a:avLst/>
              <a:gdLst>
                <a:gd name="T0" fmla="*/ 83 w 359"/>
                <a:gd name="T1" fmla="*/ 0 h 273"/>
                <a:gd name="T2" fmla="*/ 114 w 359"/>
                <a:gd name="T3" fmla="*/ 67 h 273"/>
                <a:gd name="T4" fmla="*/ 113 w 359"/>
                <a:gd name="T5" fmla="*/ 67 h 273"/>
                <a:gd name="T6" fmla="*/ 113 w 359"/>
                <a:gd name="T7" fmla="*/ 68 h 273"/>
                <a:gd name="T8" fmla="*/ 114 w 359"/>
                <a:gd name="T9" fmla="*/ 71 h 273"/>
                <a:gd name="T10" fmla="*/ 117 w 359"/>
                <a:gd name="T11" fmla="*/ 75 h 273"/>
                <a:gd name="T12" fmla="*/ 122 w 359"/>
                <a:gd name="T13" fmla="*/ 80 h 273"/>
                <a:gd name="T14" fmla="*/ 131 w 359"/>
                <a:gd name="T15" fmla="*/ 87 h 273"/>
                <a:gd name="T16" fmla="*/ 143 w 359"/>
                <a:gd name="T17" fmla="*/ 96 h 273"/>
                <a:gd name="T18" fmla="*/ 162 w 359"/>
                <a:gd name="T19" fmla="*/ 105 h 273"/>
                <a:gd name="T20" fmla="*/ 184 w 359"/>
                <a:gd name="T21" fmla="*/ 116 h 273"/>
                <a:gd name="T22" fmla="*/ 214 w 359"/>
                <a:gd name="T23" fmla="*/ 129 h 273"/>
                <a:gd name="T24" fmla="*/ 252 w 359"/>
                <a:gd name="T25" fmla="*/ 146 h 273"/>
                <a:gd name="T26" fmla="*/ 283 w 359"/>
                <a:gd name="T27" fmla="*/ 159 h 273"/>
                <a:gd name="T28" fmla="*/ 310 w 359"/>
                <a:gd name="T29" fmla="*/ 172 h 273"/>
                <a:gd name="T30" fmla="*/ 331 w 359"/>
                <a:gd name="T31" fmla="*/ 182 h 273"/>
                <a:gd name="T32" fmla="*/ 345 w 359"/>
                <a:gd name="T33" fmla="*/ 193 h 273"/>
                <a:gd name="T34" fmla="*/ 354 w 359"/>
                <a:gd name="T35" fmla="*/ 201 h 273"/>
                <a:gd name="T36" fmla="*/ 359 w 359"/>
                <a:gd name="T37" fmla="*/ 209 h 273"/>
                <a:gd name="T38" fmla="*/ 359 w 359"/>
                <a:gd name="T39" fmla="*/ 216 h 273"/>
                <a:gd name="T40" fmla="*/ 358 w 359"/>
                <a:gd name="T41" fmla="*/ 223 h 273"/>
                <a:gd name="T42" fmla="*/ 354 w 359"/>
                <a:gd name="T43" fmla="*/ 231 h 273"/>
                <a:gd name="T44" fmla="*/ 350 w 359"/>
                <a:gd name="T45" fmla="*/ 237 h 273"/>
                <a:gd name="T46" fmla="*/ 344 w 359"/>
                <a:gd name="T47" fmla="*/ 245 h 273"/>
                <a:gd name="T48" fmla="*/ 333 w 359"/>
                <a:gd name="T49" fmla="*/ 253 h 273"/>
                <a:gd name="T50" fmla="*/ 320 w 359"/>
                <a:gd name="T51" fmla="*/ 260 h 273"/>
                <a:gd name="T52" fmla="*/ 303 w 359"/>
                <a:gd name="T53" fmla="*/ 265 h 273"/>
                <a:gd name="T54" fmla="*/ 282 w 359"/>
                <a:gd name="T55" fmla="*/ 269 h 273"/>
                <a:gd name="T56" fmla="*/ 255 w 359"/>
                <a:gd name="T57" fmla="*/ 271 h 273"/>
                <a:gd name="T58" fmla="*/ 222 w 359"/>
                <a:gd name="T59" fmla="*/ 273 h 273"/>
                <a:gd name="T60" fmla="*/ 188 w 359"/>
                <a:gd name="T61" fmla="*/ 270 h 273"/>
                <a:gd name="T62" fmla="*/ 156 w 359"/>
                <a:gd name="T63" fmla="*/ 265 h 273"/>
                <a:gd name="T64" fmla="*/ 128 w 359"/>
                <a:gd name="T65" fmla="*/ 257 h 273"/>
                <a:gd name="T66" fmla="*/ 103 w 359"/>
                <a:gd name="T67" fmla="*/ 248 h 273"/>
                <a:gd name="T68" fmla="*/ 80 w 359"/>
                <a:gd name="T69" fmla="*/ 237 h 273"/>
                <a:gd name="T70" fmla="*/ 62 w 359"/>
                <a:gd name="T71" fmla="*/ 228 h 273"/>
                <a:gd name="T72" fmla="*/ 46 w 359"/>
                <a:gd name="T73" fmla="*/ 219 h 273"/>
                <a:gd name="T74" fmla="*/ 36 w 359"/>
                <a:gd name="T75" fmla="*/ 211 h 273"/>
                <a:gd name="T76" fmla="*/ 29 w 359"/>
                <a:gd name="T77" fmla="*/ 206 h 273"/>
                <a:gd name="T78" fmla="*/ 27 w 359"/>
                <a:gd name="T79" fmla="*/ 205 h 273"/>
                <a:gd name="T80" fmla="*/ 0 w 359"/>
                <a:gd name="T81" fmla="*/ 87 h 273"/>
                <a:gd name="T82" fmla="*/ 83 w 359"/>
                <a:gd name="T83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9" h="273">
                  <a:moveTo>
                    <a:pt x="83" y="0"/>
                  </a:moveTo>
                  <a:lnTo>
                    <a:pt x="114" y="67"/>
                  </a:lnTo>
                  <a:lnTo>
                    <a:pt x="113" y="67"/>
                  </a:lnTo>
                  <a:lnTo>
                    <a:pt x="113" y="68"/>
                  </a:lnTo>
                  <a:lnTo>
                    <a:pt x="114" y="71"/>
                  </a:lnTo>
                  <a:lnTo>
                    <a:pt x="117" y="75"/>
                  </a:lnTo>
                  <a:lnTo>
                    <a:pt x="122" y="80"/>
                  </a:lnTo>
                  <a:lnTo>
                    <a:pt x="131" y="87"/>
                  </a:lnTo>
                  <a:lnTo>
                    <a:pt x="143" y="96"/>
                  </a:lnTo>
                  <a:lnTo>
                    <a:pt x="162" y="105"/>
                  </a:lnTo>
                  <a:lnTo>
                    <a:pt x="184" y="116"/>
                  </a:lnTo>
                  <a:lnTo>
                    <a:pt x="214" y="129"/>
                  </a:lnTo>
                  <a:lnTo>
                    <a:pt x="252" y="146"/>
                  </a:lnTo>
                  <a:lnTo>
                    <a:pt x="283" y="159"/>
                  </a:lnTo>
                  <a:lnTo>
                    <a:pt x="310" y="172"/>
                  </a:lnTo>
                  <a:lnTo>
                    <a:pt x="331" y="182"/>
                  </a:lnTo>
                  <a:lnTo>
                    <a:pt x="345" y="193"/>
                  </a:lnTo>
                  <a:lnTo>
                    <a:pt x="354" y="201"/>
                  </a:lnTo>
                  <a:lnTo>
                    <a:pt x="359" y="209"/>
                  </a:lnTo>
                  <a:lnTo>
                    <a:pt x="359" y="216"/>
                  </a:lnTo>
                  <a:lnTo>
                    <a:pt x="358" y="223"/>
                  </a:lnTo>
                  <a:lnTo>
                    <a:pt x="354" y="231"/>
                  </a:lnTo>
                  <a:lnTo>
                    <a:pt x="350" y="237"/>
                  </a:lnTo>
                  <a:lnTo>
                    <a:pt x="344" y="245"/>
                  </a:lnTo>
                  <a:lnTo>
                    <a:pt x="333" y="253"/>
                  </a:lnTo>
                  <a:lnTo>
                    <a:pt x="320" y="260"/>
                  </a:lnTo>
                  <a:lnTo>
                    <a:pt x="303" y="265"/>
                  </a:lnTo>
                  <a:lnTo>
                    <a:pt x="282" y="269"/>
                  </a:lnTo>
                  <a:lnTo>
                    <a:pt x="255" y="271"/>
                  </a:lnTo>
                  <a:lnTo>
                    <a:pt x="222" y="273"/>
                  </a:lnTo>
                  <a:lnTo>
                    <a:pt x="188" y="270"/>
                  </a:lnTo>
                  <a:lnTo>
                    <a:pt x="156" y="265"/>
                  </a:lnTo>
                  <a:lnTo>
                    <a:pt x="128" y="257"/>
                  </a:lnTo>
                  <a:lnTo>
                    <a:pt x="103" y="248"/>
                  </a:lnTo>
                  <a:lnTo>
                    <a:pt x="80" y="237"/>
                  </a:lnTo>
                  <a:lnTo>
                    <a:pt x="62" y="228"/>
                  </a:lnTo>
                  <a:lnTo>
                    <a:pt x="46" y="219"/>
                  </a:lnTo>
                  <a:lnTo>
                    <a:pt x="36" y="211"/>
                  </a:lnTo>
                  <a:lnTo>
                    <a:pt x="29" y="206"/>
                  </a:lnTo>
                  <a:lnTo>
                    <a:pt x="27" y="205"/>
                  </a:lnTo>
                  <a:lnTo>
                    <a:pt x="0" y="87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6" name="Freeform 95">
              <a:extLst>
                <a:ext uri="{FF2B5EF4-FFF2-40B4-BE49-F238E27FC236}">
                  <a16:creationId xmlns:a16="http://schemas.microsoft.com/office/drawing/2014/main" id="{F894C02F-9AAD-4E6B-A4B0-ED378A210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1" y="6694488"/>
              <a:ext cx="552450" cy="423863"/>
            </a:xfrm>
            <a:custGeom>
              <a:avLst/>
              <a:gdLst>
                <a:gd name="T0" fmla="*/ 281 w 348"/>
                <a:gd name="T1" fmla="*/ 0 h 267"/>
                <a:gd name="T2" fmla="*/ 348 w 348"/>
                <a:gd name="T3" fmla="*/ 47 h 267"/>
                <a:gd name="T4" fmla="*/ 338 w 348"/>
                <a:gd name="T5" fmla="*/ 204 h 267"/>
                <a:gd name="T6" fmla="*/ 335 w 348"/>
                <a:gd name="T7" fmla="*/ 207 h 267"/>
                <a:gd name="T8" fmla="*/ 327 w 348"/>
                <a:gd name="T9" fmla="*/ 212 h 267"/>
                <a:gd name="T10" fmla="*/ 315 w 348"/>
                <a:gd name="T11" fmla="*/ 220 h 267"/>
                <a:gd name="T12" fmla="*/ 300 w 348"/>
                <a:gd name="T13" fmla="*/ 229 h 267"/>
                <a:gd name="T14" fmla="*/ 280 w 348"/>
                <a:gd name="T15" fmla="*/ 238 h 267"/>
                <a:gd name="T16" fmla="*/ 256 w 348"/>
                <a:gd name="T17" fmla="*/ 249 h 267"/>
                <a:gd name="T18" fmla="*/ 230 w 348"/>
                <a:gd name="T19" fmla="*/ 257 h 267"/>
                <a:gd name="T20" fmla="*/ 200 w 348"/>
                <a:gd name="T21" fmla="*/ 263 h 267"/>
                <a:gd name="T22" fmla="*/ 169 w 348"/>
                <a:gd name="T23" fmla="*/ 267 h 267"/>
                <a:gd name="T24" fmla="*/ 135 w 348"/>
                <a:gd name="T25" fmla="*/ 266 h 267"/>
                <a:gd name="T26" fmla="*/ 95 w 348"/>
                <a:gd name="T27" fmla="*/ 263 h 267"/>
                <a:gd name="T28" fmla="*/ 64 w 348"/>
                <a:gd name="T29" fmla="*/ 258 h 267"/>
                <a:gd name="T30" fmla="*/ 40 w 348"/>
                <a:gd name="T31" fmla="*/ 251 h 267"/>
                <a:gd name="T32" fmla="*/ 22 w 348"/>
                <a:gd name="T33" fmla="*/ 246 h 267"/>
                <a:gd name="T34" fmla="*/ 10 w 348"/>
                <a:gd name="T35" fmla="*/ 238 h 267"/>
                <a:gd name="T36" fmla="*/ 4 w 348"/>
                <a:gd name="T37" fmla="*/ 230 h 267"/>
                <a:gd name="T38" fmla="*/ 1 w 348"/>
                <a:gd name="T39" fmla="*/ 222 h 267"/>
                <a:gd name="T40" fmla="*/ 0 w 348"/>
                <a:gd name="T41" fmla="*/ 215 h 267"/>
                <a:gd name="T42" fmla="*/ 2 w 348"/>
                <a:gd name="T43" fmla="*/ 208 h 267"/>
                <a:gd name="T44" fmla="*/ 9 w 348"/>
                <a:gd name="T45" fmla="*/ 200 h 267"/>
                <a:gd name="T46" fmla="*/ 19 w 348"/>
                <a:gd name="T47" fmla="*/ 192 h 267"/>
                <a:gd name="T48" fmla="*/ 35 w 348"/>
                <a:gd name="T49" fmla="*/ 182 h 267"/>
                <a:gd name="T50" fmla="*/ 55 w 348"/>
                <a:gd name="T51" fmla="*/ 171 h 267"/>
                <a:gd name="T52" fmla="*/ 81 w 348"/>
                <a:gd name="T53" fmla="*/ 160 h 267"/>
                <a:gd name="T54" fmla="*/ 112 w 348"/>
                <a:gd name="T55" fmla="*/ 145 h 267"/>
                <a:gd name="T56" fmla="*/ 150 w 348"/>
                <a:gd name="T57" fmla="*/ 130 h 267"/>
                <a:gd name="T58" fmla="*/ 180 w 348"/>
                <a:gd name="T59" fmla="*/ 116 h 267"/>
                <a:gd name="T60" fmla="*/ 203 w 348"/>
                <a:gd name="T61" fmla="*/ 106 h 267"/>
                <a:gd name="T62" fmla="*/ 221 w 348"/>
                <a:gd name="T63" fmla="*/ 95 h 267"/>
                <a:gd name="T64" fmla="*/ 233 w 348"/>
                <a:gd name="T65" fmla="*/ 88 h 267"/>
                <a:gd name="T66" fmla="*/ 242 w 348"/>
                <a:gd name="T67" fmla="*/ 81 h 267"/>
                <a:gd name="T68" fmla="*/ 247 w 348"/>
                <a:gd name="T69" fmla="*/ 76 h 267"/>
                <a:gd name="T70" fmla="*/ 250 w 348"/>
                <a:gd name="T71" fmla="*/ 72 h 267"/>
                <a:gd name="T72" fmla="*/ 251 w 348"/>
                <a:gd name="T73" fmla="*/ 69 h 267"/>
                <a:gd name="T74" fmla="*/ 251 w 348"/>
                <a:gd name="T75" fmla="*/ 68 h 267"/>
                <a:gd name="T76" fmla="*/ 250 w 348"/>
                <a:gd name="T77" fmla="*/ 67 h 267"/>
                <a:gd name="T78" fmla="*/ 281 w 348"/>
                <a:gd name="T7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48" h="267">
                  <a:moveTo>
                    <a:pt x="281" y="0"/>
                  </a:moveTo>
                  <a:lnTo>
                    <a:pt x="348" y="47"/>
                  </a:lnTo>
                  <a:lnTo>
                    <a:pt x="338" y="204"/>
                  </a:lnTo>
                  <a:lnTo>
                    <a:pt x="335" y="207"/>
                  </a:lnTo>
                  <a:lnTo>
                    <a:pt x="327" y="212"/>
                  </a:lnTo>
                  <a:lnTo>
                    <a:pt x="315" y="220"/>
                  </a:lnTo>
                  <a:lnTo>
                    <a:pt x="300" y="229"/>
                  </a:lnTo>
                  <a:lnTo>
                    <a:pt x="280" y="238"/>
                  </a:lnTo>
                  <a:lnTo>
                    <a:pt x="256" y="249"/>
                  </a:lnTo>
                  <a:lnTo>
                    <a:pt x="230" y="257"/>
                  </a:lnTo>
                  <a:lnTo>
                    <a:pt x="200" y="263"/>
                  </a:lnTo>
                  <a:lnTo>
                    <a:pt x="169" y="267"/>
                  </a:lnTo>
                  <a:lnTo>
                    <a:pt x="135" y="266"/>
                  </a:lnTo>
                  <a:lnTo>
                    <a:pt x="95" y="263"/>
                  </a:lnTo>
                  <a:lnTo>
                    <a:pt x="64" y="258"/>
                  </a:lnTo>
                  <a:lnTo>
                    <a:pt x="40" y="251"/>
                  </a:lnTo>
                  <a:lnTo>
                    <a:pt x="22" y="246"/>
                  </a:lnTo>
                  <a:lnTo>
                    <a:pt x="10" y="238"/>
                  </a:lnTo>
                  <a:lnTo>
                    <a:pt x="4" y="230"/>
                  </a:lnTo>
                  <a:lnTo>
                    <a:pt x="1" y="222"/>
                  </a:lnTo>
                  <a:lnTo>
                    <a:pt x="0" y="215"/>
                  </a:lnTo>
                  <a:lnTo>
                    <a:pt x="2" y="208"/>
                  </a:lnTo>
                  <a:lnTo>
                    <a:pt x="9" y="200"/>
                  </a:lnTo>
                  <a:lnTo>
                    <a:pt x="19" y="192"/>
                  </a:lnTo>
                  <a:lnTo>
                    <a:pt x="35" y="182"/>
                  </a:lnTo>
                  <a:lnTo>
                    <a:pt x="55" y="171"/>
                  </a:lnTo>
                  <a:lnTo>
                    <a:pt x="81" y="160"/>
                  </a:lnTo>
                  <a:lnTo>
                    <a:pt x="112" y="145"/>
                  </a:lnTo>
                  <a:lnTo>
                    <a:pt x="150" y="130"/>
                  </a:lnTo>
                  <a:lnTo>
                    <a:pt x="180" y="116"/>
                  </a:lnTo>
                  <a:lnTo>
                    <a:pt x="203" y="106"/>
                  </a:lnTo>
                  <a:lnTo>
                    <a:pt x="221" y="95"/>
                  </a:lnTo>
                  <a:lnTo>
                    <a:pt x="233" y="88"/>
                  </a:lnTo>
                  <a:lnTo>
                    <a:pt x="242" y="81"/>
                  </a:lnTo>
                  <a:lnTo>
                    <a:pt x="247" y="76"/>
                  </a:lnTo>
                  <a:lnTo>
                    <a:pt x="250" y="72"/>
                  </a:lnTo>
                  <a:lnTo>
                    <a:pt x="251" y="69"/>
                  </a:lnTo>
                  <a:lnTo>
                    <a:pt x="251" y="68"/>
                  </a:lnTo>
                  <a:lnTo>
                    <a:pt x="250" y="67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7" name="Freeform 96">
              <a:extLst>
                <a:ext uri="{FF2B5EF4-FFF2-40B4-BE49-F238E27FC236}">
                  <a16:creationId xmlns:a16="http://schemas.microsoft.com/office/drawing/2014/main" id="{D19708A9-6041-4F17-8E83-318CF3499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3176" y="4122738"/>
              <a:ext cx="2501900" cy="2789238"/>
            </a:xfrm>
            <a:custGeom>
              <a:avLst/>
              <a:gdLst>
                <a:gd name="T0" fmla="*/ 1122 w 1576"/>
                <a:gd name="T1" fmla="*/ 234 h 1757"/>
                <a:gd name="T2" fmla="*/ 1145 w 1576"/>
                <a:gd name="T3" fmla="*/ 280 h 1757"/>
                <a:gd name="T4" fmla="*/ 1193 w 1576"/>
                <a:gd name="T5" fmla="*/ 377 h 1757"/>
                <a:gd name="T6" fmla="*/ 1254 w 1576"/>
                <a:gd name="T7" fmla="*/ 520 h 1757"/>
                <a:gd name="T8" fmla="*/ 1324 w 1576"/>
                <a:gd name="T9" fmla="*/ 702 h 1757"/>
                <a:gd name="T10" fmla="*/ 1394 w 1576"/>
                <a:gd name="T11" fmla="*/ 918 h 1757"/>
                <a:gd name="T12" fmla="*/ 1462 w 1576"/>
                <a:gd name="T13" fmla="*/ 1152 h 1757"/>
                <a:gd name="T14" fmla="*/ 1511 w 1576"/>
                <a:gd name="T15" fmla="*/ 1336 h 1757"/>
                <a:gd name="T16" fmla="*/ 1545 w 1576"/>
                <a:gd name="T17" fmla="*/ 1476 h 1757"/>
                <a:gd name="T18" fmla="*/ 1567 w 1576"/>
                <a:gd name="T19" fmla="*/ 1583 h 1757"/>
                <a:gd name="T20" fmla="*/ 1574 w 1576"/>
                <a:gd name="T21" fmla="*/ 1646 h 1757"/>
                <a:gd name="T22" fmla="*/ 1538 w 1576"/>
                <a:gd name="T23" fmla="*/ 1664 h 1757"/>
                <a:gd name="T24" fmla="*/ 1493 w 1576"/>
                <a:gd name="T25" fmla="*/ 1676 h 1757"/>
                <a:gd name="T26" fmla="*/ 1453 w 1576"/>
                <a:gd name="T27" fmla="*/ 1650 h 1757"/>
                <a:gd name="T28" fmla="*/ 1377 w 1576"/>
                <a:gd name="T29" fmla="*/ 1545 h 1757"/>
                <a:gd name="T30" fmla="*/ 1287 w 1576"/>
                <a:gd name="T31" fmla="*/ 1405 h 1757"/>
                <a:gd name="T32" fmla="*/ 1187 w 1576"/>
                <a:gd name="T33" fmla="*/ 1244 h 1757"/>
                <a:gd name="T34" fmla="*/ 1084 w 1576"/>
                <a:gd name="T35" fmla="*/ 1080 h 1757"/>
                <a:gd name="T36" fmla="*/ 980 w 1576"/>
                <a:gd name="T37" fmla="*/ 932 h 1757"/>
                <a:gd name="T38" fmla="*/ 882 w 1576"/>
                <a:gd name="T39" fmla="*/ 815 h 1757"/>
                <a:gd name="T40" fmla="*/ 793 w 1576"/>
                <a:gd name="T41" fmla="*/ 745 h 1757"/>
                <a:gd name="T42" fmla="*/ 741 w 1576"/>
                <a:gd name="T43" fmla="*/ 745 h 1757"/>
                <a:gd name="T44" fmla="*/ 684 w 1576"/>
                <a:gd name="T45" fmla="*/ 808 h 1757"/>
                <a:gd name="T46" fmla="*/ 612 w 1576"/>
                <a:gd name="T47" fmla="*/ 914 h 1757"/>
                <a:gd name="T48" fmla="*/ 530 w 1576"/>
                <a:gd name="T49" fmla="*/ 1052 h 1757"/>
                <a:gd name="T50" fmla="*/ 442 w 1576"/>
                <a:gd name="T51" fmla="*/ 1205 h 1757"/>
                <a:gd name="T52" fmla="*/ 355 w 1576"/>
                <a:gd name="T53" fmla="*/ 1362 h 1757"/>
                <a:gd name="T54" fmla="*/ 274 w 1576"/>
                <a:gd name="T55" fmla="*/ 1507 h 1757"/>
                <a:gd name="T56" fmla="*/ 205 w 1576"/>
                <a:gd name="T57" fmla="*/ 1628 h 1757"/>
                <a:gd name="T58" fmla="*/ 152 w 1576"/>
                <a:gd name="T59" fmla="*/ 1710 h 1757"/>
                <a:gd name="T60" fmla="*/ 108 w 1576"/>
                <a:gd name="T61" fmla="*/ 1750 h 1757"/>
                <a:gd name="T62" fmla="*/ 54 w 1576"/>
                <a:gd name="T63" fmla="*/ 1753 h 1757"/>
                <a:gd name="T64" fmla="*/ 19 w 1576"/>
                <a:gd name="T65" fmla="*/ 1730 h 1757"/>
                <a:gd name="T66" fmla="*/ 0 w 1576"/>
                <a:gd name="T67" fmla="*/ 1708 h 1757"/>
                <a:gd name="T68" fmla="*/ 3 w 1576"/>
                <a:gd name="T69" fmla="*/ 1689 h 1757"/>
                <a:gd name="T70" fmla="*/ 17 w 1576"/>
                <a:gd name="T71" fmla="*/ 1613 h 1757"/>
                <a:gd name="T72" fmla="*/ 41 w 1576"/>
                <a:gd name="T73" fmla="*/ 1488 h 1757"/>
                <a:gd name="T74" fmla="*/ 72 w 1576"/>
                <a:gd name="T75" fmla="*/ 1325 h 1757"/>
                <a:gd name="T76" fmla="*/ 108 w 1576"/>
                <a:gd name="T77" fmla="*/ 1143 h 1757"/>
                <a:gd name="T78" fmla="*/ 146 w 1576"/>
                <a:gd name="T79" fmla="*/ 956 h 1757"/>
                <a:gd name="T80" fmla="*/ 181 w 1576"/>
                <a:gd name="T81" fmla="*/ 777 h 1757"/>
                <a:gd name="T82" fmla="*/ 214 w 1576"/>
                <a:gd name="T83" fmla="*/ 621 h 1757"/>
                <a:gd name="T84" fmla="*/ 240 w 1576"/>
                <a:gd name="T85" fmla="*/ 504 h 1757"/>
                <a:gd name="T86" fmla="*/ 241 w 1576"/>
                <a:gd name="T87" fmla="*/ 386 h 1757"/>
                <a:gd name="T88" fmla="*/ 245 w 1576"/>
                <a:gd name="T89" fmla="*/ 246 h 1757"/>
                <a:gd name="T90" fmla="*/ 258 w 1576"/>
                <a:gd name="T91" fmla="*/ 118 h 1757"/>
                <a:gd name="T92" fmla="*/ 270 w 1576"/>
                <a:gd name="T93" fmla="*/ 28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76" h="1757">
                  <a:moveTo>
                    <a:pt x="275" y="0"/>
                  </a:moveTo>
                  <a:lnTo>
                    <a:pt x="1121" y="230"/>
                  </a:lnTo>
                  <a:lnTo>
                    <a:pt x="1122" y="234"/>
                  </a:lnTo>
                  <a:lnTo>
                    <a:pt x="1127" y="244"/>
                  </a:lnTo>
                  <a:lnTo>
                    <a:pt x="1135" y="259"/>
                  </a:lnTo>
                  <a:lnTo>
                    <a:pt x="1145" y="280"/>
                  </a:lnTo>
                  <a:lnTo>
                    <a:pt x="1160" y="308"/>
                  </a:lnTo>
                  <a:lnTo>
                    <a:pt x="1176" y="340"/>
                  </a:lnTo>
                  <a:lnTo>
                    <a:pt x="1193" y="377"/>
                  </a:lnTo>
                  <a:lnTo>
                    <a:pt x="1212" y="420"/>
                  </a:lnTo>
                  <a:lnTo>
                    <a:pt x="1232" y="469"/>
                  </a:lnTo>
                  <a:lnTo>
                    <a:pt x="1254" y="520"/>
                  </a:lnTo>
                  <a:lnTo>
                    <a:pt x="1276" y="578"/>
                  </a:lnTo>
                  <a:lnTo>
                    <a:pt x="1300" y="638"/>
                  </a:lnTo>
                  <a:lnTo>
                    <a:pt x="1324" y="702"/>
                  </a:lnTo>
                  <a:lnTo>
                    <a:pt x="1347" y="771"/>
                  </a:lnTo>
                  <a:lnTo>
                    <a:pt x="1371" y="843"/>
                  </a:lnTo>
                  <a:lnTo>
                    <a:pt x="1394" y="918"/>
                  </a:lnTo>
                  <a:lnTo>
                    <a:pt x="1419" y="1003"/>
                  </a:lnTo>
                  <a:lnTo>
                    <a:pt x="1442" y="1080"/>
                  </a:lnTo>
                  <a:lnTo>
                    <a:pt x="1462" y="1152"/>
                  </a:lnTo>
                  <a:lnTo>
                    <a:pt x="1481" y="1219"/>
                  </a:lnTo>
                  <a:lnTo>
                    <a:pt x="1497" y="1279"/>
                  </a:lnTo>
                  <a:lnTo>
                    <a:pt x="1511" y="1336"/>
                  </a:lnTo>
                  <a:lnTo>
                    <a:pt x="1524" y="1387"/>
                  </a:lnTo>
                  <a:lnTo>
                    <a:pt x="1536" y="1433"/>
                  </a:lnTo>
                  <a:lnTo>
                    <a:pt x="1545" y="1476"/>
                  </a:lnTo>
                  <a:lnTo>
                    <a:pt x="1554" y="1515"/>
                  </a:lnTo>
                  <a:lnTo>
                    <a:pt x="1561" y="1550"/>
                  </a:lnTo>
                  <a:lnTo>
                    <a:pt x="1567" y="1583"/>
                  </a:lnTo>
                  <a:lnTo>
                    <a:pt x="1573" y="1613"/>
                  </a:lnTo>
                  <a:lnTo>
                    <a:pt x="1576" y="1642"/>
                  </a:lnTo>
                  <a:lnTo>
                    <a:pt x="1574" y="1646"/>
                  </a:lnTo>
                  <a:lnTo>
                    <a:pt x="1565" y="1651"/>
                  </a:lnTo>
                  <a:lnTo>
                    <a:pt x="1553" y="1658"/>
                  </a:lnTo>
                  <a:lnTo>
                    <a:pt x="1538" y="1664"/>
                  </a:lnTo>
                  <a:lnTo>
                    <a:pt x="1523" y="1670"/>
                  </a:lnTo>
                  <a:lnTo>
                    <a:pt x="1507" y="1674"/>
                  </a:lnTo>
                  <a:lnTo>
                    <a:pt x="1493" y="1676"/>
                  </a:lnTo>
                  <a:lnTo>
                    <a:pt x="1481" y="1676"/>
                  </a:lnTo>
                  <a:lnTo>
                    <a:pt x="1474" y="1674"/>
                  </a:lnTo>
                  <a:lnTo>
                    <a:pt x="1453" y="1650"/>
                  </a:lnTo>
                  <a:lnTo>
                    <a:pt x="1430" y="1621"/>
                  </a:lnTo>
                  <a:lnTo>
                    <a:pt x="1404" y="1586"/>
                  </a:lnTo>
                  <a:lnTo>
                    <a:pt x="1377" y="1545"/>
                  </a:lnTo>
                  <a:lnTo>
                    <a:pt x="1348" y="1502"/>
                  </a:lnTo>
                  <a:lnTo>
                    <a:pt x="1318" y="1455"/>
                  </a:lnTo>
                  <a:lnTo>
                    <a:pt x="1287" y="1405"/>
                  </a:lnTo>
                  <a:lnTo>
                    <a:pt x="1255" y="1353"/>
                  </a:lnTo>
                  <a:lnTo>
                    <a:pt x="1221" y="1299"/>
                  </a:lnTo>
                  <a:lnTo>
                    <a:pt x="1187" y="1244"/>
                  </a:lnTo>
                  <a:lnTo>
                    <a:pt x="1153" y="1189"/>
                  </a:lnTo>
                  <a:lnTo>
                    <a:pt x="1119" y="1134"/>
                  </a:lnTo>
                  <a:lnTo>
                    <a:pt x="1084" y="1080"/>
                  </a:lnTo>
                  <a:lnTo>
                    <a:pt x="1050" y="1029"/>
                  </a:lnTo>
                  <a:lnTo>
                    <a:pt x="1014" y="980"/>
                  </a:lnTo>
                  <a:lnTo>
                    <a:pt x="980" y="932"/>
                  </a:lnTo>
                  <a:lnTo>
                    <a:pt x="948" y="889"/>
                  </a:lnTo>
                  <a:lnTo>
                    <a:pt x="915" y="850"/>
                  </a:lnTo>
                  <a:lnTo>
                    <a:pt x="882" y="815"/>
                  </a:lnTo>
                  <a:lnTo>
                    <a:pt x="852" y="786"/>
                  </a:lnTo>
                  <a:lnTo>
                    <a:pt x="822" y="762"/>
                  </a:lnTo>
                  <a:lnTo>
                    <a:pt x="793" y="745"/>
                  </a:lnTo>
                  <a:lnTo>
                    <a:pt x="767" y="736"/>
                  </a:lnTo>
                  <a:lnTo>
                    <a:pt x="755" y="737"/>
                  </a:lnTo>
                  <a:lnTo>
                    <a:pt x="741" y="745"/>
                  </a:lnTo>
                  <a:lnTo>
                    <a:pt x="724" y="761"/>
                  </a:lnTo>
                  <a:lnTo>
                    <a:pt x="705" y="782"/>
                  </a:lnTo>
                  <a:lnTo>
                    <a:pt x="684" y="808"/>
                  </a:lnTo>
                  <a:lnTo>
                    <a:pt x="662" y="839"/>
                  </a:lnTo>
                  <a:lnTo>
                    <a:pt x="637" y="875"/>
                  </a:lnTo>
                  <a:lnTo>
                    <a:pt x="612" y="914"/>
                  </a:lnTo>
                  <a:lnTo>
                    <a:pt x="586" y="957"/>
                  </a:lnTo>
                  <a:lnTo>
                    <a:pt x="557" y="1003"/>
                  </a:lnTo>
                  <a:lnTo>
                    <a:pt x="530" y="1052"/>
                  </a:lnTo>
                  <a:lnTo>
                    <a:pt x="501" y="1101"/>
                  </a:lnTo>
                  <a:lnTo>
                    <a:pt x="471" y="1152"/>
                  </a:lnTo>
                  <a:lnTo>
                    <a:pt x="442" y="1205"/>
                  </a:lnTo>
                  <a:lnTo>
                    <a:pt x="413" y="1257"/>
                  </a:lnTo>
                  <a:lnTo>
                    <a:pt x="383" y="1310"/>
                  </a:lnTo>
                  <a:lnTo>
                    <a:pt x="355" y="1362"/>
                  </a:lnTo>
                  <a:lnTo>
                    <a:pt x="327" y="1412"/>
                  </a:lnTo>
                  <a:lnTo>
                    <a:pt x="300" y="1461"/>
                  </a:lnTo>
                  <a:lnTo>
                    <a:pt x="274" y="1507"/>
                  </a:lnTo>
                  <a:lnTo>
                    <a:pt x="249" y="1550"/>
                  </a:lnTo>
                  <a:lnTo>
                    <a:pt x="226" y="1591"/>
                  </a:lnTo>
                  <a:lnTo>
                    <a:pt x="205" y="1628"/>
                  </a:lnTo>
                  <a:lnTo>
                    <a:pt x="185" y="1660"/>
                  </a:lnTo>
                  <a:lnTo>
                    <a:pt x="167" y="1688"/>
                  </a:lnTo>
                  <a:lnTo>
                    <a:pt x="152" y="1710"/>
                  </a:lnTo>
                  <a:lnTo>
                    <a:pt x="139" y="1726"/>
                  </a:lnTo>
                  <a:lnTo>
                    <a:pt x="129" y="1736"/>
                  </a:lnTo>
                  <a:lnTo>
                    <a:pt x="108" y="1750"/>
                  </a:lnTo>
                  <a:lnTo>
                    <a:pt x="88" y="1756"/>
                  </a:lnTo>
                  <a:lnTo>
                    <a:pt x="71" y="1757"/>
                  </a:lnTo>
                  <a:lnTo>
                    <a:pt x="54" y="1753"/>
                  </a:lnTo>
                  <a:lnTo>
                    <a:pt x="41" y="1748"/>
                  </a:lnTo>
                  <a:lnTo>
                    <a:pt x="28" y="1739"/>
                  </a:lnTo>
                  <a:lnTo>
                    <a:pt x="19" y="1730"/>
                  </a:lnTo>
                  <a:lnTo>
                    <a:pt x="11" y="1721"/>
                  </a:lnTo>
                  <a:lnTo>
                    <a:pt x="4" y="1713"/>
                  </a:lnTo>
                  <a:lnTo>
                    <a:pt x="0" y="1708"/>
                  </a:lnTo>
                  <a:lnTo>
                    <a:pt x="0" y="1706"/>
                  </a:lnTo>
                  <a:lnTo>
                    <a:pt x="0" y="1701"/>
                  </a:lnTo>
                  <a:lnTo>
                    <a:pt x="3" y="1689"/>
                  </a:lnTo>
                  <a:lnTo>
                    <a:pt x="7" y="1671"/>
                  </a:lnTo>
                  <a:lnTo>
                    <a:pt x="11" y="1645"/>
                  </a:lnTo>
                  <a:lnTo>
                    <a:pt x="17" y="1613"/>
                  </a:lnTo>
                  <a:lnTo>
                    <a:pt x="24" y="1577"/>
                  </a:lnTo>
                  <a:lnTo>
                    <a:pt x="33" y="1535"/>
                  </a:lnTo>
                  <a:lnTo>
                    <a:pt x="41" y="1488"/>
                  </a:lnTo>
                  <a:lnTo>
                    <a:pt x="51" y="1437"/>
                  </a:lnTo>
                  <a:lnTo>
                    <a:pt x="62" y="1383"/>
                  </a:lnTo>
                  <a:lnTo>
                    <a:pt x="72" y="1325"/>
                  </a:lnTo>
                  <a:lnTo>
                    <a:pt x="84" y="1266"/>
                  </a:lnTo>
                  <a:lnTo>
                    <a:pt x="96" y="1206"/>
                  </a:lnTo>
                  <a:lnTo>
                    <a:pt x="108" y="1143"/>
                  </a:lnTo>
                  <a:lnTo>
                    <a:pt x="121" y="1082"/>
                  </a:lnTo>
                  <a:lnTo>
                    <a:pt x="133" y="1019"/>
                  </a:lnTo>
                  <a:lnTo>
                    <a:pt x="146" y="956"/>
                  </a:lnTo>
                  <a:lnTo>
                    <a:pt x="158" y="894"/>
                  </a:lnTo>
                  <a:lnTo>
                    <a:pt x="169" y="834"/>
                  </a:lnTo>
                  <a:lnTo>
                    <a:pt x="181" y="777"/>
                  </a:lnTo>
                  <a:lnTo>
                    <a:pt x="193" y="722"/>
                  </a:lnTo>
                  <a:lnTo>
                    <a:pt x="203" y="669"/>
                  </a:lnTo>
                  <a:lnTo>
                    <a:pt x="214" y="621"/>
                  </a:lnTo>
                  <a:lnTo>
                    <a:pt x="223" y="578"/>
                  </a:lnTo>
                  <a:lnTo>
                    <a:pt x="232" y="538"/>
                  </a:lnTo>
                  <a:lnTo>
                    <a:pt x="240" y="504"/>
                  </a:lnTo>
                  <a:lnTo>
                    <a:pt x="247" y="477"/>
                  </a:lnTo>
                  <a:lnTo>
                    <a:pt x="243" y="432"/>
                  </a:lnTo>
                  <a:lnTo>
                    <a:pt x="241" y="386"/>
                  </a:lnTo>
                  <a:lnTo>
                    <a:pt x="241" y="339"/>
                  </a:lnTo>
                  <a:lnTo>
                    <a:pt x="243" y="292"/>
                  </a:lnTo>
                  <a:lnTo>
                    <a:pt x="245" y="246"/>
                  </a:lnTo>
                  <a:lnTo>
                    <a:pt x="249" y="200"/>
                  </a:lnTo>
                  <a:lnTo>
                    <a:pt x="253" y="157"/>
                  </a:lnTo>
                  <a:lnTo>
                    <a:pt x="258" y="118"/>
                  </a:lnTo>
                  <a:lnTo>
                    <a:pt x="262" y="83"/>
                  </a:lnTo>
                  <a:lnTo>
                    <a:pt x="266" y="52"/>
                  </a:lnTo>
                  <a:lnTo>
                    <a:pt x="270" y="28"/>
                  </a:lnTo>
                  <a:lnTo>
                    <a:pt x="273" y="9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8" name="Freeform 97">
              <a:extLst>
                <a:ext uri="{FF2B5EF4-FFF2-40B4-BE49-F238E27FC236}">
                  <a16:creationId xmlns:a16="http://schemas.microsoft.com/office/drawing/2014/main" id="{E5F6FECE-AB80-47A5-8ABA-FB185482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563" y="2227263"/>
              <a:ext cx="2130425" cy="2725738"/>
            </a:xfrm>
            <a:custGeom>
              <a:avLst/>
              <a:gdLst>
                <a:gd name="T0" fmla="*/ 755 w 1342"/>
                <a:gd name="T1" fmla="*/ 29 h 1717"/>
                <a:gd name="T2" fmla="*/ 759 w 1342"/>
                <a:gd name="T3" fmla="*/ 65 h 1717"/>
                <a:gd name="T4" fmla="*/ 760 w 1342"/>
                <a:gd name="T5" fmla="*/ 114 h 1717"/>
                <a:gd name="T6" fmla="*/ 772 w 1342"/>
                <a:gd name="T7" fmla="*/ 136 h 1717"/>
                <a:gd name="T8" fmla="*/ 816 w 1342"/>
                <a:gd name="T9" fmla="*/ 152 h 1717"/>
                <a:gd name="T10" fmla="*/ 873 w 1342"/>
                <a:gd name="T11" fmla="*/ 163 h 1717"/>
                <a:gd name="T12" fmla="*/ 920 w 1342"/>
                <a:gd name="T13" fmla="*/ 174 h 1717"/>
                <a:gd name="T14" fmla="*/ 937 w 1342"/>
                <a:gd name="T15" fmla="*/ 200 h 1717"/>
                <a:gd name="T16" fmla="*/ 943 w 1342"/>
                <a:gd name="T17" fmla="*/ 245 h 1717"/>
                <a:gd name="T18" fmla="*/ 970 w 1342"/>
                <a:gd name="T19" fmla="*/ 310 h 1717"/>
                <a:gd name="T20" fmla="*/ 1048 w 1342"/>
                <a:gd name="T21" fmla="*/ 473 h 1717"/>
                <a:gd name="T22" fmla="*/ 1118 w 1342"/>
                <a:gd name="T23" fmla="*/ 666 h 1717"/>
                <a:gd name="T24" fmla="*/ 1179 w 1342"/>
                <a:gd name="T25" fmla="*/ 875 h 1717"/>
                <a:gd name="T26" fmla="*/ 1230 w 1342"/>
                <a:gd name="T27" fmla="*/ 1087 h 1717"/>
                <a:gd name="T28" fmla="*/ 1272 w 1342"/>
                <a:gd name="T29" fmla="*/ 1286 h 1717"/>
                <a:gd name="T30" fmla="*/ 1305 w 1342"/>
                <a:gd name="T31" fmla="*/ 1460 h 1717"/>
                <a:gd name="T32" fmla="*/ 1327 w 1342"/>
                <a:gd name="T33" fmla="*/ 1593 h 1717"/>
                <a:gd name="T34" fmla="*/ 1339 w 1342"/>
                <a:gd name="T35" fmla="*/ 1673 h 1717"/>
                <a:gd name="T36" fmla="*/ 1310 w 1342"/>
                <a:gd name="T37" fmla="*/ 1690 h 1717"/>
                <a:gd name="T38" fmla="*/ 1186 w 1342"/>
                <a:gd name="T39" fmla="*/ 1697 h 1717"/>
                <a:gd name="T40" fmla="*/ 1027 w 1342"/>
                <a:gd name="T41" fmla="*/ 1705 h 1717"/>
                <a:gd name="T42" fmla="*/ 853 w 1342"/>
                <a:gd name="T43" fmla="*/ 1711 h 1717"/>
                <a:gd name="T44" fmla="*/ 679 w 1342"/>
                <a:gd name="T45" fmla="*/ 1715 h 1717"/>
                <a:gd name="T46" fmla="*/ 523 w 1342"/>
                <a:gd name="T47" fmla="*/ 1715 h 1717"/>
                <a:gd name="T48" fmla="*/ 402 w 1342"/>
                <a:gd name="T49" fmla="*/ 1706 h 1717"/>
                <a:gd name="T50" fmla="*/ 335 w 1342"/>
                <a:gd name="T51" fmla="*/ 1689 h 1717"/>
                <a:gd name="T52" fmla="*/ 324 w 1342"/>
                <a:gd name="T53" fmla="*/ 1652 h 1717"/>
                <a:gd name="T54" fmla="*/ 326 w 1342"/>
                <a:gd name="T55" fmla="*/ 1584 h 1717"/>
                <a:gd name="T56" fmla="*/ 332 w 1342"/>
                <a:gd name="T57" fmla="*/ 1517 h 1717"/>
                <a:gd name="T58" fmla="*/ 334 w 1342"/>
                <a:gd name="T59" fmla="*/ 1487 h 1717"/>
                <a:gd name="T60" fmla="*/ 202 w 1342"/>
                <a:gd name="T61" fmla="*/ 1667 h 1717"/>
                <a:gd name="T62" fmla="*/ 147 w 1342"/>
                <a:gd name="T63" fmla="*/ 1651 h 1717"/>
                <a:gd name="T64" fmla="*/ 76 w 1342"/>
                <a:gd name="T65" fmla="*/ 1627 h 1717"/>
                <a:gd name="T66" fmla="*/ 18 w 1342"/>
                <a:gd name="T67" fmla="*/ 1604 h 1717"/>
                <a:gd name="T68" fmla="*/ 1 w 1342"/>
                <a:gd name="T69" fmla="*/ 1586 h 1717"/>
                <a:gd name="T70" fmla="*/ 101 w 1342"/>
                <a:gd name="T71" fmla="*/ 1436 h 1717"/>
                <a:gd name="T72" fmla="*/ 164 w 1342"/>
                <a:gd name="T73" fmla="*/ 1257 h 1717"/>
                <a:gd name="T74" fmla="*/ 201 w 1342"/>
                <a:gd name="T75" fmla="*/ 1060 h 1717"/>
                <a:gd name="T76" fmla="*/ 216 w 1342"/>
                <a:gd name="T77" fmla="*/ 861 h 1717"/>
                <a:gd name="T78" fmla="*/ 223 w 1342"/>
                <a:gd name="T79" fmla="*/ 674 h 1717"/>
                <a:gd name="T80" fmla="*/ 227 w 1342"/>
                <a:gd name="T81" fmla="*/ 514 h 1717"/>
                <a:gd name="T82" fmla="*/ 236 w 1342"/>
                <a:gd name="T83" fmla="*/ 397 h 1717"/>
                <a:gd name="T84" fmla="*/ 275 w 1342"/>
                <a:gd name="T85" fmla="*/ 298 h 1717"/>
                <a:gd name="T86" fmla="*/ 351 w 1342"/>
                <a:gd name="T87" fmla="*/ 207 h 1717"/>
                <a:gd name="T88" fmla="*/ 427 w 1342"/>
                <a:gd name="T89" fmla="*/ 146 h 1717"/>
                <a:gd name="T90" fmla="*/ 455 w 1342"/>
                <a:gd name="T91" fmla="*/ 146 h 1717"/>
                <a:gd name="T92" fmla="*/ 464 w 1342"/>
                <a:gd name="T93" fmla="*/ 150 h 1717"/>
                <a:gd name="T94" fmla="*/ 503 w 1342"/>
                <a:gd name="T95" fmla="*/ 0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42" h="1717">
                  <a:moveTo>
                    <a:pt x="503" y="0"/>
                  </a:moveTo>
                  <a:lnTo>
                    <a:pt x="753" y="26"/>
                  </a:lnTo>
                  <a:lnTo>
                    <a:pt x="755" y="29"/>
                  </a:lnTo>
                  <a:lnTo>
                    <a:pt x="757" y="36"/>
                  </a:lnTo>
                  <a:lnTo>
                    <a:pt x="757" y="50"/>
                  </a:lnTo>
                  <a:lnTo>
                    <a:pt x="759" y="65"/>
                  </a:lnTo>
                  <a:lnTo>
                    <a:pt x="759" y="82"/>
                  </a:lnTo>
                  <a:lnTo>
                    <a:pt x="760" y="99"/>
                  </a:lnTo>
                  <a:lnTo>
                    <a:pt x="760" y="114"/>
                  </a:lnTo>
                  <a:lnTo>
                    <a:pt x="761" y="124"/>
                  </a:lnTo>
                  <a:lnTo>
                    <a:pt x="763" y="129"/>
                  </a:lnTo>
                  <a:lnTo>
                    <a:pt x="772" y="136"/>
                  </a:lnTo>
                  <a:lnTo>
                    <a:pt x="785" y="141"/>
                  </a:lnTo>
                  <a:lnTo>
                    <a:pt x="803" y="148"/>
                  </a:lnTo>
                  <a:lnTo>
                    <a:pt x="816" y="152"/>
                  </a:lnTo>
                  <a:lnTo>
                    <a:pt x="833" y="156"/>
                  </a:lnTo>
                  <a:lnTo>
                    <a:pt x="853" y="160"/>
                  </a:lnTo>
                  <a:lnTo>
                    <a:pt x="873" y="163"/>
                  </a:lnTo>
                  <a:lnTo>
                    <a:pt x="892" y="167"/>
                  </a:lnTo>
                  <a:lnTo>
                    <a:pt x="909" y="171"/>
                  </a:lnTo>
                  <a:lnTo>
                    <a:pt x="920" y="174"/>
                  </a:lnTo>
                  <a:lnTo>
                    <a:pt x="925" y="175"/>
                  </a:lnTo>
                  <a:lnTo>
                    <a:pt x="932" y="187"/>
                  </a:lnTo>
                  <a:lnTo>
                    <a:pt x="937" y="200"/>
                  </a:lnTo>
                  <a:lnTo>
                    <a:pt x="939" y="213"/>
                  </a:lnTo>
                  <a:lnTo>
                    <a:pt x="941" y="228"/>
                  </a:lnTo>
                  <a:lnTo>
                    <a:pt x="943" y="245"/>
                  </a:lnTo>
                  <a:lnTo>
                    <a:pt x="949" y="263"/>
                  </a:lnTo>
                  <a:lnTo>
                    <a:pt x="957" y="284"/>
                  </a:lnTo>
                  <a:lnTo>
                    <a:pt x="970" y="310"/>
                  </a:lnTo>
                  <a:lnTo>
                    <a:pt x="997" y="360"/>
                  </a:lnTo>
                  <a:lnTo>
                    <a:pt x="1023" y="415"/>
                  </a:lnTo>
                  <a:lnTo>
                    <a:pt x="1048" y="473"/>
                  </a:lnTo>
                  <a:lnTo>
                    <a:pt x="1072" y="534"/>
                  </a:lnTo>
                  <a:lnTo>
                    <a:pt x="1095" y="600"/>
                  </a:lnTo>
                  <a:lnTo>
                    <a:pt x="1118" y="666"/>
                  </a:lnTo>
                  <a:lnTo>
                    <a:pt x="1139" y="734"/>
                  </a:lnTo>
                  <a:lnTo>
                    <a:pt x="1160" y="804"/>
                  </a:lnTo>
                  <a:lnTo>
                    <a:pt x="1179" y="875"/>
                  </a:lnTo>
                  <a:lnTo>
                    <a:pt x="1198" y="947"/>
                  </a:lnTo>
                  <a:lnTo>
                    <a:pt x="1215" y="1016"/>
                  </a:lnTo>
                  <a:lnTo>
                    <a:pt x="1230" y="1087"/>
                  </a:lnTo>
                  <a:lnTo>
                    <a:pt x="1245" y="1155"/>
                  </a:lnTo>
                  <a:lnTo>
                    <a:pt x="1259" y="1222"/>
                  </a:lnTo>
                  <a:lnTo>
                    <a:pt x="1272" y="1286"/>
                  </a:lnTo>
                  <a:lnTo>
                    <a:pt x="1284" y="1347"/>
                  </a:lnTo>
                  <a:lnTo>
                    <a:pt x="1295" y="1405"/>
                  </a:lnTo>
                  <a:lnTo>
                    <a:pt x="1305" y="1460"/>
                  </a:lnTo>
                  <a:lnTo>
                    <a:pt x="1313" y="1508"/>
                  </a:lnTo>
                  <a:lnTo>
                    <a:pt x="1321" y="1554"/>
                  </a:lnTo>
                  <a:lnTo>
                    <a:pt x="1327" y="1593"/>
                  </a:lnTo>
                  <a:lnTo>
                    <a:pt x="1333" y="1626"/>
                  </a:lnTo>
                  <a:lnTo>
                    <a:pt x="1336" y="1652"/>
                  </a:lnTo>
                  <a:lnTo>
                    <a:pt x="1339" y="1673"/>
                  </a:lnTo>
                  <a:lnTo>
                    <a:pt x="1340" y="1685"/>
                  </a:lnTo>
                  <a:lnTo>
                    <a:pt x="1342" y="1689"/>
                  </a:lnTo>
                  <a:lnTo>
                    <a:pt x="1310" y="1690"/>
                  </a:lnTo>
                  <a:lnTo>
                    <a:pt x="1274" y="1693"/>
                  </a:lnTo>
                  <a:lnTo>
                    <a:pt x="1232" y="1694"/>
                  </a:lnTo>
                  <a:lnTo>
                    <a:pt x="1186" y="1697"/>
                  </a:lnTo>
                  <a:lnTo>
                    <a:pt x="1136" y="1699"/>
                  </a:lnTo>
                  <a:lnTo>
                    <a:pt x="1084" y="1702"/>
                  </a:lnTo>
                  <a:lnTo>
                    <a:pt x="1027" y="1705"/>
                  </a:lnTo>
                  <a:lnTo>
                    <a:pt x="971" y="1707"/>
                  </a:lnTo>
                  <a:lnTo>
                    <a:pt x="912" y="1710"/>
                  </a:lnTo>
                  <a:lnTo>
                    <a:pt x="853" y="1711"/>
                  </a:lnTo>
                  <a:lnTo>
                    <a:pt x="794" y="1714"/>
                  </a:lnTo>
                  <a:lnTo>
                    <a:pt x="735" y="1715"/>
                  </a:lnTo>
                  <a:lnTo>
                    <a:pt x="679" y="1715"/>
                  </a:lnTo>
                  <a:lnTo>
                    <a:pt x="624" y="1717"/>
                  </a:lnTo>
                  <a:lnTo>
                    <a:pt x="571" y="1715"/>
                  </a:lnTo>
                  <a:lnTo>
                    <a:pt x="523" y="1715"/>
                  </a:lnTo>
                  <a:lnTo>
                    <a:pt x="478" y="1713"/>
                  </a:lnTo>
                  <a:lnTo>
                    <a:pt x="438" y="1710"/>
                  </a:lnTo>
                  <a:lnTo>
                    <a:pt x="402" y="1706"/>
                  </a:lnTo>
                  <a:lnTo>
                    <a:pt x="373" y="1702"/>
                  </a:lnTo>
                  <a:lnTo>
                    <a:pt x="351" y="1697"/>
                  </a:lnTo>
                  <a:lnTo>
                    <a:pt x="335" y="1689"/>
                  </a:lnTo>
                  <a:lnTo>
                    <a:pt x="328" y="1681"/>
                  </a:lnTo>
                  <a:lnTo>
                    <a:pt x="325" y="1669"/>
                  </a:lnTo>
                  <a:lnTo>
                    <a:pt x="324" y="1652"/>
                  </a:lnTo>
                  <a:lnTo>
                    <a:pt x="324" y="1633"/>
                  </a:lnTo>
                  <a:lnTo>
                    <a:pt x="325" y="1609"/>
                  </a:lnTo>
                  <a:lnTo>
                    <a:pt x="326" y="1584"/>
                  </a:lnTo>
                  <a:lnTo>
                    <a:pt x="328" y="1561"/>
                  </a:lnTo>
                  <a:lnTo>
                    <a:pt x="329" y="1537"/>
                  </a:lnTo>
                  <a:lnTo>
                    <a:pt x="332" y="1517"/>
                  </a:lnTo>
                  <a:lnTo>
                    <a:pt x="333" y="1502"/>
                  </a:lnTo>
                  <a:lnTo>
                    <a:pt x="334" y="1491"/>
                  </a:lnTo>
                  <a:lnTo>
                    <a:pt x="334" y="1487"/>
                  </a:lnTo>
                  <a:lnTo>
                    <a:pt x="214" y="1671"/>
                  </a:lnTo>
                  <a:lnTo>
                    <a:pt x="211" y="1669"/>
                  </a:lnTo>
                  <a:lnTo>
                    <a:pt x="202" y="1667"/>
                  </a:lnTo>
                  <a:lnTo>
                    <a:pt x="186" y="1663"/>
                  </a:lnTo>
                  <a:lnTo>
                    <a:pt x="168" y="1658"/>
                  </a:lnTo>
                  <a:lnTo>
                    <a:pt x="147" y="1651"/>
                  </a:lnTo>
                  <a:lnTo>
                    <a:pt x="123" y="1643"/>
                  </a:lnTo>
                  <a:lnTo>
                    <a:pt x="100" y="1635"/>
                  </a:lnTo>
                  <a:lnTo>
                    <a:pt x="76" y="1627"/>
                  </a:lnTo>
                  <a:lnTo>
                    <a:pt x="54" y="1620"/>
                  </a:lnTo>
                  <a:lnTo>
                    <a:pt x="34" y="1612"/>
                  </a:lnTo>
                  <a:lnTo>
                    <a:pt x="18" y="1604"/>
                  </a:lnTo>
                  <a:lnTo>
                    <a:pt x="7" y="1596"/>
                  </a:lnTo>
                  <a:lnTo>
                    <a:pt x="0" y="1591"/>
                  </a:lnTo>
                  <a:lnTo>
                    <a:pt x="1" y="1586"/>
                  </a:lnTo>
                  <a:lnTo>
                    <a:pt x="38" y="1540"/>
                  </a:lnTo>
                  <a:lnTo>
                    <a:pt x="72" y="1490"/>
                  </a:lnTo>
                  <a:lnTo>
                    <a:pt x="101" y="1436"/>
                  </a:lnTo>
                  <a:lnTo>
                    <a:pt x="126" y="1380"/>
                  </a:lnTo>
                  <a:lnTo>
                    <a:pt x="147" y="1320"/>
                  </a:lnTo>
                  <a:lnTo>
                    <a:pt x="164" y="1257"/>
                  </a:lnTo>
                  <a:lnTo>
                    <a:pt x="180" y="1193"/>
                  </a:lnTo>
                  <a:lnTo>
                    <a:pt x="191" y="1127"/>
                  </a:lnTo>
                  <a:lnTo>
                    <a:pt x="201" y="1060"/>
                  </a:lnTo>
                  <a:lnTo>
                    <a:pt x="207" y="994"/>
                  </a:lnTo>
                  <a:lnTo>
                    <a:pt x="212" y="927"/>
                  </a:lnTo>
                  <a:lnTo>
                    <a:pt x="216" y="861"/>
                  </a:lnTo>
                  <a:lnTo>
                    <a:pt x="219" y="797"/>
                  </a:lnTo>
                  <a:lnTo>
                    <a:pt x="222" y="734"/>
                  </a:lnTo>
                  <a:lnTo>
                    <a:pt x="223" y="674"/>
                  </a:lnTo>
                  <a:lnTo>
                    <a:pt x="224" y="618"/>
                  </a:lnTo>
                  <a:lnTo>
                    <a:pt x="224" y="564"/>
                  </a:lnTo>
                  <a:lnTo>
                    <a:pt x="227" y="514"/>
                  </a:lnTo>
                  <a:lnTo>
                    <a:pt x="228" y="470"/>
                  </a:lnTo>
                  <a:lnTo>
                    <a:pt x="232" y="431"/>
                  </a:lnTo>
                  <a:lnTo>
                    <a:pt x="236" y="397"/>
                  </a:lnTo>
                  <a:lnTo>
                    <a:pt x="242" y="368"/>
                  </a:lnTo>
                  <a:lnTo>
                    <a:pt x="257" y="332"/>
                  </a:lnTo>
                  <a:lnTo>
                    <a:pt x="275" y="298"/>
                  </a:lnTo>
                  <a:lnTo>
                    <a:pt x="299" y="266"/>
                  </a:lnTo>
                  <a:lnTo>
                    <a:pt x="325" y="234"/>
                  </a:lnTo>
                  <a:lnTo>
                    <a:pt x="351" y="207"/>
                  </a:lnTo>
                  <a:lnTo>
                    <a:pt x="379" y="183"/>
                  </a:lnTo>
                  <a:lnTo>
                    <a:pt x="404" y="162"/>
                  </a:lnTo>
                  <a:lnTo>
                    <a:pt x="427" y="146"/>
                  </a:lnTo>
                  <a:lnTo>
                    <a:pt x="438" y="144"/>
                  </a:lnTo>
                  <a:lnTo>
                    <a:pt x="447" y="144"/>
                  </a:lnTo>
                  <a:lnTo>
                    <a:pt x="455" y="146"/>
                  </a:lnTo>
                  <a:lnTo>
                    <a:pt x="459" y="149"/>
                  </a:lnTo>
                  <a:lnTo>
                    <a:pt x="461" y="150"/>
                  </a:lnTo>
                  <a:lnTo>
                    <a:pt x="464" y="150"/>
                  </a:lnTo>
                  <a:lnTo>
                    <a:pt x="465" y="150"/>
                  </a:lnTo>
                  <a:lnTo>
                    <a:pt x="465" y="150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9" name="Freeform 98">
              <a:extLst>
                <a:ext uri="{FF2B5EF4-FFF2-40B4-BE49-F238E27FC236}">
                  <a16:creationId xmlns:a16="http://schemas.microsoft.com/office/drawing/2014/main" id="{90703748-693E-4331-90BD-7B8B4C7BE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3426" y="2160588"/>
              <a:ext cx="600075" cy="730250"/>
            </a:xfrm>
            <a:custGeom>
              <a:avLst/>
              <a:gdLst>
                <a:gd name="T0" fmla="*/ 16 w 378"/>
                <a:gd name="T1" fmla="*/ 0 h 460"/>
                <a:gd name="T2" fmla="*/ 360 w 378"/>
                <a:gd name="T3" fmla="*/ 97 h 460"/>
                <a:gd name="T4" fmla="*/ 371 w 378"/>
                <a:gd name="T5" fmla="*/ 152 h 460"/>
                <a:gd name="T6" fmla="*/ 376 w 378"/>
                <a:gd name="T7" fmla="*/ 182 h 460"/>
                <a:gd name="T8" fmla="*/ 376 w 378"/>
                <a:gd name="T9" fmla="*/ 186 h 460"/>
                <a:gd name="T10" fmla="*/ 378 w 378"/>
                <a:gd name="T11" fmla="*/ 194 h 460"/>
                <a:gd name="T12" fmla="*/ 376 w 378"/>
                <a:gd name="T13" fmla="*/ 207 h 460"/>
                <a:gd name="T14" fmla="*/ 374 w 378"/>
                <a:gd name="T15" fmla="*/ 221 h 460"/>
                <a:gd name="T16" fmla="*/ 367 w 378"/>
                <a:gd name="T17" fmla="*/ 236 h 460"/>
                <a:gd name="T18" fmla="*/ 358 w 378"/>
                <a:gd name="T19" fmla="*/ 246 h 460"/>
                <a:gd name="T20" fmla="*/ 346 w 378"/>
                <a:gd name="T21" fmla="*/ 257 h 460"/>
                <a:gd name="T22" fmla="*/ 333 w 378"/>
                <a:gd name="T23" fmla="*/ 266 h 460"/>
                <a:gd name="T24" fmla="*/ 320 w 378"/>
                <a:gd name="T25" fmla="*/ 275 h 460"/>
                <a:gd name="T26" fmla="*/ 308 w 378"/>
                <a:gd name="T27" fmla="*/ 281 h 460"/>
                <a:gd name="T28" fmla="*/ 300 w 378"/>
                <a:gd name="T29" fmla="*/ 285 h 460"/>
                <a:gd name="T30" fmla="*/ 296 w 378"/>
                <a:gd name="T31" fmla="*/ 287 h 460"/>
                <a:gd name="T32" fmla="*/ 296 w 378"/>
                <a:gd name="T33" fmla="*/ 291 h 460"/>
                <a:gd name="T34" fmla="*/ 298 w 378"/>
                <a:gd name="T35" fmla="*/ 301 h 460"/>
                <a:gd name="T36" fmla="*/ 299 w 378"/>
                <a:gd name="T37" fmla="*/ 317 h 460"/>
                <a:gd name="T38" fmla="*/ 302 w 378"/>
                <a:gd name="T39" fmla="*/ 336 h 460"/>
                <a:gd name="T40" fmla="*/ 303 w 378"/>
                <a:gd name="T41" fmla="*/ 359 h 460"/>
                <a:gd name="T42" fmla="*/ 305 w 378"/>
                <a:gd name="T43" fmla="*/ 381 h 460"/>
                <a:gd name="T44" fmla="*/ 308 w 378"/>
                <a:gd name="T45" fmla="*/ 403 h 460"/>
                <a:gd name="T46" fmla="*/ 309 w 378"/>
                <a:gd name="T47" fmla="*/ 423 h 460"/>
                <a:gd name="T48" fmla="*/ 312 w 378"/>
                <a:gd name="T49" fmla="*/ 440 h 460"/>
                <a:gd name="T50" fmla="*/ 313 w 378"/>
                <a:gd name="T51" fmla="*/ 453 h 460"/>
                <a:gd name="T52" fmla="*/ 313 w 378"/>
                <a:gd name="T53" fmla="*/ 460 h 460"/>
                <a:gd name="T54" fmla="*/ 312 w 378"/>
                <a:gd name="T55" fmla="*/ 458 h 460"/>
                <a:gd name="T56" fmla="*/ 308 w 378"/>
                <a:gd name="T57" fmla="*/ 452 h 460"/>
                <a:gd name="T58" fmla="*/ 300 w 378"/>
                <a:gd name="T59" fmla="*/ 441 h 460"/>
                <a:gd name="T60" fmla="*/ 291 w 378"/>
                <a:gd name="T61" fmla="*/ 427 h 460"/>
                <a:gd name="T62" fmla="*/ 281 w 378"/>
                <a:gd name="T63" fmla="*/ 410 h 460"/>
                <a:gd name="T64" fmla="*/ 269 w 378"/>
                <a:gd name="T65" fmla="*/ 390 h 460"/>
                <a:gd name="T66" fmla="*/ 256 w 378"/>
                <a:gd name="T67" fmla="*/ 370 h 460"/>
                <a:gd name="T68" fmla="*/ 244 w 378"/>
                <a:gd name="T69" fmla="*/ 350 h 460"/>
                <a:gd name="T70" fmla="*/ 232 w 378"/>
                <a:gd name="T71" fmla="*/ 330 h 460"/>
                <a:gd name="T72" fmla="*/ 220 w 378"/>
                <a:gd name="T73" fmla="*/ 312 h 460"/>
                <a:gd name="T74" fmla="*/ 211 w 378"/>
                <a:gd name="T75" fmla="*/ 297 h 460"/>
                <a:gd name="T76" fmla="*/ 205 w 378"/>
                <a:gd name="T77" fmla="*/ 284 h 460"/>
                <a:gd name="T78" fmla="*/ 199 w 378"/>
                <a:gd name="T79" fmla="*/ 276 h 460"/>
                <a:gd name="T80" fmla="*/ 198 w 378"/>
                <a:gd name="T81" fmla="*/ 274 h 460"/>
                <a:gd name="T82" fmla="*/ 163 w 378"/>
                <a:gd name="T83" fmla="*/ 267 h 460"/>
                <a:gd name="T84" fmla="*/ 131 w 378"/>
                <a:gd name="T85" fmla="*/ 257 h 460"/>
                <a:gd name="T86" fmla="*/ 104 w 378"/>
                <a:gd name="T87" fmla="*/ 245 h 460"/>
                <a:gd name="T88" fmla="*/ 79 w 378"/>
                <a:gd name="T89" fmla="*/ 232 h 460"/>
                <a:gd name="T90" fmla="*/ 57 w 378"/>
                <a:gd name="T91" fmla="*/ 217 h 460"/>
                <a:gd name="T92" fmla="*/ 37 w 378"/>
                <a:gd name="T93" fmla="*/ 205 h 460"/>
                <a:gd name="T94" fmla="*/ 17 w 378"/>
                <a:gd name="T95" fmla="*/ 196 h 460"/>
                <a:gd name="T96" fmla="*/ 0 w 378"/>
                <a:gd name="T97" fmla="*/ 188 h 460"/>
                <a:gd name="T98" fmla="*/ 17 w 378"/>
                <a:gd name="T99" fmla="*/ 165 h 460"/>
                <a:gd name="T100" fmla="*/ 28 w 378"/>
                <a:gd name="T101" fmla="*/ 139 h 460"/>
                <a:gd name="T102" fmla="*/ 33 w 378"/>
                <a:gd name="T103" fmla="*/ 109 h 460"/>
                <a:gd name="T104" fmla="*/ 32 w 378"/>
                <a:gd name="T105" fmla="*/ 75 h 460"/>
                <a:gd name="T106" fmla="*/ 26 w 378"/>
                <a:gd name="T107" fmla="*/ 39 h 460"/>
                <a:gd name="T108" fmla="*/ 16 w 378"/>
                <a:gd name="T109" fmla="*/ 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78" h="460">
                  <a:moveTo>
                    <a:pt x="16" y="0"/>
                  </a:moveTo>
                  <a:lnTo>
                    <a:pt x="360" y="97"/>
                  </a:lnTo>
                  <a:lnTo>
                    <a:pt x="371" y="152"/>
                  </a:lnTo>
                  <a:lnTo>
                    <a:pt x="376" y="182"/>
                  </a:lnTo>
                  <a:lnTo>
                    <a:pt x="376" y="186"/>
                  </a:lnTo>
                  <a:lnTo>
                    <a:pt x="378" y="194"/>
                  </a:lnTo>
                  <a:lnTo>
                    <a:pt x="376" y="207"/>
                  </a:lnTo>
                  <a:lnTo>
                    <a:pt x="374" y="221"/>
                  </a:lnTo>
                  <a:lnTo>
                    <a:pt x="367" y="236"/>
                  </a:lnTo>
                  <a:lnTo>
                    <a:pt x="358" y="246"/>
                  </a:lnTo>
                  <a:lnTo>
                    <a:pt x="346" y="257"/>
                  </a:lnTo>
                  <a:lnTo>
                    <a:pt x="333" y="266"/>
                  </a:lnTo>
                  <a:lnTo>
                    <a:pt x="320" y="275"/>
                  </a:lnTo>
                  <a:lnTo>
                    <a:pt x="308" y="281"/>
                  </a:lnTo>
                  <a:lnTo>
                    <a:pt x="300" y="285"/>
                  </a:lnTo>
                  <a:lnTo>
                    <a:pt x="296" y="287"/>
                  </a:lnTo>
                  <a:lnTo>
                    <a:pt x="296" y="291"/>
                  </a:lnTo>
                  <a:lnTo>
                    <a:pt x="298" y="301"/>
                  </a:lnTo>
                  <a:lnTo>
                    <a:pt x="299" y="317"/>
                  </a:lnTo>
                  <a:lnTo>
                    <a:pt x="302" y="336"/>
                  </a:lnTo>
                  <a:lnTo>
                    <a:pt x="303" y="359"/>
                  </a:lnTo>
                  <a:lnTo>
                    <a:pt x="305" y="381"/>
                  </a:lnTo>
                  <a:lnTo>
                    <a:pt x="308" y="403"/>
                  </a:lnTo>
                  <a:lnTo>
                    <a:pt x="309" y="423"/>
                  </a:lnTo>
                  <a:lnTo>
                    <a:pt x="312" y="440"/>
                  </a:lnTo>
                  <a:lnTo>
                    <a:pt x="313" y="453"/>
                  </a:lnTo>
                  <a:lnTo>
                    <a:pt x="313" y="460"/>
                  </a:lnTo>
                  <a:lnTo>
                    <a:pt x="312" y="458"/>
                  </a:lnTo>
                  <a:lnTo>
                    <a:pt x="308" y="452"/>
                  </a:lnTo>
                  <a:lnTo>
                    <a:pt x="300" y="441"/>
                  </a:lnTo>
                  <a:lnTo>
                    <a:pt x="291" y="427"/>
                  </a:lnTo>
                  <a:lnTo>
                    <a:pt x="281" y="410"/>
                  </a:lnTo>
                  <a:lnTo>
                    <a:pt x="269" y="390"/>
                  </a:lnTo>
                  <a:lnTo>
                    <a:pt x="256" y="370"/>
                  </a:lnTo>
                  <a:lnTo>
                    <a:pt x="244" y="350"/>
                  </a:lnTo>
                  <a:lnTo>
                    <a:pt x="232" y="330"/>
                  </a:lnTo>
                  <a:lnTo>
                    <a:pt x="220" y="312"/>
                  </a:lnTo>
                  <a:lnTo>
                    <a:pt x="211" y="297"/>
                  </a:lnTo>
                  <a:lnTo>
                    <a:pt x="205" y="284"/>
                  </a:lnTo>
                  <a:lnTo>
                    <a:pt x="199" y="276"/>
                  </a:lnTo>
                  <a:lnTo>
                    <a:pt x="198" y="274"/>
                  </a:lnTo>
                  <a:lnTo>
                    <a:pt x="163" y="267"/>
                  </a:lnTo>
                  <a:lnTo>
                    <a:pt x="131" y="257"/>
                  </a:lnTo>
                  <a:lnTo>
                    <a:pt x="104" y="245"/>
                  </a:lnTo>
                  <a:lnTo>
                    <a:pt x="79" y="232"/>
                  </a:lnTo>
                  <a:lnTo>
                    <a:pt x="57" y="217"/>
                  </a:lnTo>
                  <a:lnTo>
                    <a:pt x="37" y="205"/>
                  </a:lnTo>
                  <a:lnTo>
                    <a:pt x="17" y="196"/>
                  </a:lnTo>
                  <a:lnTo>
                    <a:pt x="0" y="188"/>
                  </a:lnTo>
                  <a:lnTo>
                    <a:pt x="17" y="165"/>
                  </a:lnTo>
                  <a:lnTo>
                    <a:pt x="28" y="139"/>
                  </a:lnTo>
                  <a:lnTo>
                    <a:pt x="33" y="109"/>
                  </a:lnTo>
                  <a:lnTo>
                    <a:pt x="32" y="75"/>
                  </a:lnTo>
                  <a:lnTo>
                    <a:pt x="26" y="39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0" name="Freeform 99">
              <a:extLst>
                <a:ext uri="{FF2B5EF4-FFF2-40B4-BE49-F238E27FC236}">
                  <a16:creationId xmlns:a16="http://schemas.microsoft.com/office/drawing/2014/main" id="{3D8A9636-A7E7-492D-A9B3-1E8C557947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1" y="1374775"/>
              <a:ext cx="190500" cy="371475"/>
            </a:xfrm>
            <a:custGeom>
              <a:avLst/>
              <a:gdLst>
                <a:gd name="T0" fmla="*/ 90 w 120"/>
                <a:gd name="T1" fmla="*/ 0 h 234"/>
                <a:gd name="T2" fmla="*/ 102 w 120"/>
                <a:gd name="T3" fmla="*/ 4 h 234"/>
                <a:gd name="T4" fmla="*/ 111 w 120"/>
                <a:gd name="T5" fmla="*/ 10 h 234"/>
                <a:gd name="T6" fmla="*/ 118 w 120"/>
                <a:gd name="T7" fmla="*/ 23 h 234"/>
                <a:gd name="T8" fmla="*/ 120 w 120"/>
                <a:gd name="T9" fmla="*/ 40 h 234"/>
                <a:gd name="T10" fmla="*/ 119 w 120"/>
                <a:gd name="T11" fmla="*/ 61 h 234"/>
                <a:gd name="T12" fmla="*/ 117 w 120"/>
                <a:gd name="T13" fmla="*/ 85 h 234"/>
                <a:gd name="T14" fmla="*/ 110 w 120"/>
                <a:gd name="T15" fmla="*/ 109 h 234"/>
                <a:gd name="T16" fmla="*/ 102 w 120"/>
                <a:gd name="T17" fmla="*/ 132 h 234"/>
                <a:gd name="T18" fmla="*/ 92 w 120"/>
                <a:gd name="T19" fmla="*/ 156 h 234"/>
                <a:gd name="T20" fmla="*/ 80 w 120"/>
                <a:gd name="T21" fmla="*/ 174 h 234"/>
                <a:gd name="T22" fmla="*/ 65 w 120"/>
                <a:gd name="T23" fmla="*/ 190 h 234"/>
                <a:gd name="T24" fmla="*/ 55 w 120"/>
                <a:gd name="T25" fmla="*/ 200 h 234"/>
                <a:gd name="T26" fmla="*/ 44 w 120"/>
                <a:gd name="T27" fmla="*/ 211 h 234"/>
                <a:gd name="T28" fmla="*/ 35 w 120"/>
                <a:gd name="T29" fmla="*/ 220 h 234"/>
                <a:gd name="T30" fmla="*/ 26 w 120"/>
                <a:gd name="T31" fmla="*/ 228 h 234"/>
                <a:gd name="T32" fmla="*/ 18 w 120"/>
                <a:gd name="T33" fmla="*/ 233 h 234"/>
                <a:gd name="T34" fmla="*/ 12 w 120"/>
                <a:gd name="T35" fmla="*/ 234 h 234"/>
                <a:gd name="T36" fmla="*/ 6 w 120"/>
                <a:gd name="T37" fmla="*/ 233 h 234"/>
                <a:gd name="T38" fmla="*/ 3 w 120"/>
                <a:gd name="T39" fmla="*/ 228 h 234"/>
                <a:gd name="T40" fmla="*/ 0 w 120"/>
                <a:gd name="T41" fmla="*/ 216 h 234"/>
                <a:gd name="T42" fmla="*/ 0 w 120"/>
                <a:gd name="T43" fmla="*/ 199 h 234"/>
                <a:gd name="T44" fmla="*/ 1 w 120"/>
                <a:gd name="T45" fmla="*/ 178 h 234"/>
                <a:gd name="T46" fmla="*/ 4 w 120"/>
                <a:gd name="T47" fmla="*/ 154 h 234"/>
                <a:gd name="T48" fmla="*/ 8 w 120"/>
                <a:gd name="T49" fmla="*/ 130 h 234"/>
                <a:gd name="T50" fmla="*/ 12 w 120"/>
                <a:gd name="T51" fmla="*/ 105 h 234"/>
                <a:gd name="T52" fmla="*/ 16 w 120"/>
                <a:gd name="T53" fmla="*/ 82 h 234"/>
                <a:gd name="T54" fmla="*/ 20 w 120"/>
                <a:gd name="T55" fmla="*/ 60 h 234"/>
                <a:gd name="T56" fmla="*/ 23 w 120"/>
                <a:gd name="T57" fmla="*/ 42 h 234"/>
                <a:gd name="T58" fmla="*/ 27 w 120"/>
                <a:gd name="T59" fmla="*/ 27 h 234"/>
                <a:gd name="T60" fmla="*/ 29 w 120"/>
                <a:gd name="T61" fmla="*/ 18 h 234"/>
                <a:gd name="T62" fmla="*/ 30 w 120"/>
                <a:gd name="T63" fmla="*/ 16 h 234"/>
                <a:gd name="T64" fmla="*/ 41 w 120"/>
                <a:gd name="T65" fmla="*/ 12 h 234"/>
                <a:gd name="T66" fmla="*/ 52 w 120"/>
                <a:gd name="T67" fmla="*/ 6 h 234"/>
                <a:gd name="T68" fmla="*/ 65 w 120"/>
                <a:gd name="T69" fmla="*/ 3 h 234"/>
                <a:gd name="T70" fmla="*/ 79 w 120"/>
                <a:gd name="T71" fmla="*/ 1 h 234"/>
                <a:gd name="T72" fmla="*/ 90 w 120"/>
                <a:gd name="T7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0" h="234">
                  <a:moveTo>
                    <a:pt x="90" y="0"/>
                  </a:moveTo>
                  <a:lnTo>
                    <a:pt x="102" y="4"/>
                  </a:lnTo>
                  <a:lnTo>
                    <a:pt x="111" y="10"/>
                  </a:lnTo>
                  <a:lnTo>
                    <a:pt x="118" y="23"/>
                  </a:lnTo>
                  <a:lnTo>
                    <a:pt x="120" y="40"/>
                  </a:lnTo>
                  <a:lnTo>
                    <a:pt x="119" y="61"/>
                  </a:lnTo>
                  <a:lnTo>
                    <a:pt x="117" y="85"/>
                  </a:lnTo>
                  <a:lnTo>
                    <a:pt x="110" y="109"/>
                  </a:lnTo>
                  <a:lnTo>
                    <a:pt x="102" y="132"/>
                  </a:lnTo>
                  <a:lnTo>
                    <a:pt x="92" y="156"/>
                  </a:lnTo>
                  <a:lnTo>
                    <a:pt x="80" y="174"/>
                  </a:lnTo>
                  <a:lnTo>
                    <a:pt x="65" y="190"/>
                  </a:lnTo>
                  <a:lnTo>
                    <a:pt x="55" y="200"/>
                  </a:lnTo>
                  <a:lnTo>
                    <a:pt x="44" y="211"/>
                  </a:lnTo>
                  <a:lnTo>
                    <a:pt x="35" y="220"/>
                  </a:lnTo>
                  <a:lnTo>
                    <a:pt x="26" y="228"/>
                  </a:lnTo>
                  <a:lnTo>
                    <a:pt x="18" y="233"/>
                  </a:lnTo>
                  <a:lnTo>
                    <a:pt x="12" y="234"/>
                  </a:lnTo>
                  <a:lnTo>
                    <a:pt x="6" y="233"/>
                  </a:lnTo>
                  <a:lnTo>
                    <a:pt x="3" y="228"/>
                  </a:lnTo>
                  <a:lnTo>
                    <a:pt x="0" y="216"/>
                  </a:lnTo>
                  <a:lnTo>
                    <a:pt x="0" y="199"/>
                  </a:lnTo>
                  <a:lnTo>
                    <a:pt x="1" y="178"/>
                  </a:lnTo>
                  <a:lnTo>
                    <a:pt x="4" y="154"/>
                  </a:lnTo>
                  <a:lnTo>
                    <a:pt x="8" y="130"/>
                  </a:lnTo>
                  <a:lnTo>
                    <a:pt x="12" y="105"/>
                  </a:lnTo>
                  <a:lnTo>
                    <a:pt x="16" y="82"/>
                  </a:lnTo>
                  <a:lnTo>
                    <a:pt x="20" y="60"/>
                  </a:lnTo>
                  <a:lnTo>
                    <a:pt x="23" y="42"/>
                  </a:lnTo>
                  <a:lnTo>
                    <a:pt x="27" y="27"/>
                  </a:lnTo>
                  <a:lnTo>
                    <a:pt x="29" y="18"/>
                  </a:lnTo>
                  <a:lnTo>
                    <a:pt x="30" y="16"/>
                  </a:lnTo>
                  <a:lnTo>
                    <a:pt x="41" y="12"/>
                  </a:lnTo>
                  <a:lnTo>
                    <a:pt x="52" y="6"/>
                  </a:lnTo>
                  <a:lnTo>
                    <a:pt x="65" y="3"/>
                  </a:lnTo>
                  <a:lnTo>
                    <a:pt x="79" y="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1" name="Freeform 100">
              <a:extLst>
                <a:ext uri="{FF2B5EF4-FFF2-40B4-BE49-F238E27FC236}">
                  <a16:creationId xmlns:a16="http://schemas.microsoft.com/office/drawing/2014/main" id="{7A61E7A5-2CEF-4465-A847-9BC3E46AC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4001" y="836613"/>
              <a:ext cx="185738" cy="836613"/>
            </a:xfrm>
            <a:custGeom>
              <a:avLst/>
              <a:gdLst>
                <a:gd name="T0" fmla="*/ 53 w 117"/>
                <a:gd name="T1" fmla="*/ 0 h 527"/>
                <a:gd name="T2" fmla="*/ 61 w 117"/>
                <a:gd name="T3" fmla="*/ 1 h 527"/>
                <a:gd name="T4" fmla="*/ 70 w 117"/>
                <a:gd name="T5" fmla="*/ 8 h 527"/>
                <a:gd name="T6" fmla="*/ 79 w 117"/>
                <a:gd name="T7" fmla="*/ 18 h 527"/>
                <a:gd name="T8" fmla="*/ 89 w 117"/>
                <a:gd name="T9" fmla="*/ 30 h 527"/>
                <a:gd name="T10" fmla="*/ 98 w 117"/>
                <a:gd name="T11" fmla="*/ 42 h 527"/>
                <a:gd name="T12" fmla="*/ 106 w 117"/>
                <a:gd name="T13" fmla="*/ 53 h 527"/>
                <a:gd name="T14" fmla="*/ 112 w 117"/>
                <a:gd name="T15" fmla="*/ 64 h 527"/>
                <a:gd name="T16" fmla="*/ 116 w 117"/>
                <a:gd name="T17" fmla="*/ 70 h 527"/>
                <a:gd name="T18" fmla="*/ 117 w 117"/>
                <a:gd name="T19" fmla="*/ 73 h 527"/>
                <a:gd name="T20" fmla="*/ 30 w 117"/>
                <a:gd name="T21" fmla="*/ 527 h 527"/>
                <a:gd name="T22" fmla="*/ 28 w 117"/>
                <a:gd name="T23" fmla="*/ 525 h 527"/>
                <a:gd name="T24" fmla="*/ 27 w 117"/>
                <a:gd name="T25" fmla="*/ 514 h 527"/>
                <a:gd name="T26" fmla="*/ 24 w 117"/>
                <a:gd name="T27" fmla="*/ 499 h 527"/>
                <a:gd name="T28" fmla="*/ 19 w 117"/>
                <a:gd name="T29" fmla="*/ 476 h 527"/>
                <a:gd name="T30" fmla="*/ 14 w 117"/>
                <a:gd name="T31" fmla="*/ 449 h 527"/>
                <a:gd name="T32" fmla="*/ 5 w 117"/>
                <a:gd name="T33" fmla="*/ 415 h 527"/>
                <a:gd name="T34" fmla="*/ 1 w 117"/>
                <a:gd name="T35" fmla="*/ 397 h 527"/>
                <a:gd name="T36" fmla="*/ 0 w 117"/>
                <a:gd name="T37" fmla="*/ 372 h 527"/>
                <a:gd name="T38" fmla="*/ 0 w 117"/>
                <a:gd name="T39" fmla="*/ 342 h 527"/>
                <a:gd name="T40" fmla="*/ 1 w 117"/>
                <a:gd name="T41" fmla="*/ 307 h 527"/>
                <a:gd name="T42" fmla="*/ 3 w 117"/>
                <a:gd name="T43" fmla="*/ 269 h 527"/>
                <a:gd name="T44" fmla="*/ 6 w 117"/>
                <a:gd name="T45" fmla="*/ 230 h 527"/>
                <a:gd name="T46" fmla="*/ 10 w 117"/>
                <a:gd name="T47" fmla="*/ 191 h 527"/>
                <a:gd name="T48" fmla="*/ 15 w 117"/>
                <a:gd name="T49" fmla="*/ 153 h 527"/>
                <a:gd name="T50" fmla="*/ 21 w 117"/>
                <a:gd name="T51" fmla="*/ 116 h 527"/>
                <a:gd name="T52" fmla="*/ 26 w 117"/>
                <a:gd name="T53" fmla="*/ 82 h 527"/>
                <a:gd name="T54" fmla="*/ 31 w 117"/>
                <a:gd name="T55" fmla="*/ 53 h 527"/>
                <a:gd name="T56" fmla="*/ 36 w 117"/>
                <a:gd name="T57" fmla="*/ 30 h 527"/>
                <a:gd name="T58" fmla="*/ 41 w 117"/>
                <a:gd name="T59" fmla="*/ 13 h 527"/>
                <a:gd name="T60" fmla="*/ 45 w 117"/>
                <a:gd name="T61" fmla="*/ 4 h 527"/>
                <a:gd name="T62" fmla="*/ 53 w 117"/>
                <a:gd name="T6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527">
                  <a:moveTo>
                    <a:pt x="53" y="0"/>
                  </a:moveTo>
                  <a:lnTo>
                    <a:pt x="61" y="1"/>
                  </a:lnTo>
                  <a:lnTo>
                    <a:pt x="70" y="8"/>
                  </a:lnTo>
                  <a:lnTo>
                    <a:pt x="79" y="18"/>
                  </a:lnTo>
                  <a:lnTo>
                    <a:pt x="89" y="30"/>
                  </a:lnTo>
                  <a:lnTo>
                    <a:pt x="98" y="42"/>
                  </a:lnTo>
                  <a:lnTo>
                    <a:pt x="106" y="53"/>
                  </a:lnTo>
                  <a:lnTo>
                    <a:pt x="112" y="64"/>
                  </a:lnTo>
                  <a:lnTo>
                    <a:pt x="116" y="70"/>
                  </a:lnTo>
                  <a:lnTo>
                    <a:pt x="117" y="73"/>
                  </a:lnTo>
                  <a:lnTo>
                    <a:pt x="30" y="527"/>
                  </a:lnTo>
                  <a:lnTo>
                    <a:pt x="28" y="525"/>
                  </a:lnTo>
                  <a:lnTo>
                    <a:pt x="27" y="514"/>
                  </a:lnTo>
                  <a:lnTo>
                    <a:pt x="24" y="499"/>
                  </a:lnTo>
                  <a:lnTo>
                    <a:pt x="19" y="476"/>
                  </a:lnTo>
                  <a:lnTo>
                    <a:pt x="14" y="449"/>
                  </a:lnTo>
                  <a:lnTo>
                    <a:pt x="5" y="415"/>
                  </a:lnTo>
                  <a:lnTo>
                    <a:pt x="1" y="397"/>
                  </a:lnTo>
                  <a:lnTo>
                    <a:pt x="0" y="372"/>
                  </a:lnTo>
                  <a:lnTo>
                    <a:pt x="0" y="342"/>
                  </a:lnTo>
                  <a:lnTo>
                    <a:pt x="1" y="307"/>
                  </a:lnTo>
                  <a:lnTo>
                    <a:pt x="3" y="269"/>
                  </a:lnTo>
                  <a:lnTo>
                    <a:pt x="6" y="230"/>
                  </a:lnTo>
                  <a:lnTo>
                    <a:pt x="10" y="191"/>
                  </a:lnTo>
                  <a:lnTo>
                    <a:pt x="15" y="153"/>
                  </a:lnTo>
                  <a:lnTo>
                    <a:pt x="21" y="116"/>
                  </a:lnTo>
                  <a:lnTo>
                    <a:pt x="26" y="82"/>
                  </a:lnTo>
                  <a:lnTo>
                    <a:pt x="31" y="53"/>
                  </a:lnTo>
                  <a:lnTo>
                    <a:pt x="36" y="30"/>
                  </a:lnTo>
                  <a:lnTo>
                    <a:pt x="41" y="13"/>
                  </a:lnTo>
                  <a:lnTo>
                    <a:pt x="45" y="4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00311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2" name="Freeform 101">
              <a:extLst>
                <a:ext uri="{FF2B5EF4-FFF2-40B4-BE49-F238E27FC236}">
                  <a16:creationId xmlns:a16="http://schemas.microsoft.com/office/drawing/2014/main" id="{A81FB4E6-4DFB-4638-AFC2-E4B6D974C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576" y="730250"/>
              <a:ext cx="334963" cy="909638"/>
            </a:xfrm>
            <a:custGeom>
              <a:avLst/>
              <a:gdLst>
                <a:gd name="T0" fmla="*/ 7 w 211"/>
                <a:gd name="T1" fmla="*/ 0 h 573"/>
                <a:gd name="T2" fmla="*/ 20 w 211"/>
                <a:gd name="T3" fmla="*/ 1 h 573"/>
                <a:gd name="T4" fmla="*/ 37 w 211"/>
                <a:gd name="T5" fmla="*/ 5 h 573"/>
                <a:gd name="T6" fmla="*/ 57 w 211"/>
                <a:gd name="T7" fmla="*/ 13 h 573"/>
                <a:gd name="T8" fmla="*/ 80 w 211"/>
                <a:gd name="T9" fmla="*/ 24 h 573"/>
                <a:gd name="T10" fmla="*/ 104 w 211"/>
                <a:gd name="T11" fmla="*/ 37 h 573"/>
                <a:gd name="T12" fmla="*/ 129 w 211"/>
                <a:gd name="T13" fmla="*/ 52 h 573"/>
                <a:gd name="T14" fmla="*/ 151 w 211"/>
                <a:gd name="T15" fmla="*/ 71 h 573"/>
                <a:gd name="T16" fmla="*/ 172 w 211"/>
                <a:gd name="T17" fmla="*/ 93 h 573"/>
                <a:gd name="T18" fmla="*/ 190 w 211"/>
                <a:gd name="T19" fmla="*/ 116 h 573"/>
                <a:gd name="T20" fmla="*/ 203 w 211"/>
                <a:gd name="T21" fmla="*/ 143 h 573"/>
                <a:gd name="T22" fmla="*/ 210 w 211"/>
                <a:gd name="T23" fmla="*/ 173 h 573"/>
                <a:gd name="T24" fmla="*/ 211 w 211"/>
                <a:gd name="T25" fmla="*/ 196 h 573"/>
                <a:gd name="T26" fmla="*/ 210 w 211"/>
                <a:gd name="T27" fmla="*/ 223 h 573"/>
                <a:gd name="T28" fmla="*/ 205 w 211"/>
                <a:gd name="T29" fmla="*/ 250 h 573"/>
                <a:gd name="T30" fmla="*/ 198 w 211"/>
                <a:gd name="T31" fmla="*/ 280 h 573"/>
                <a:gd name="T32" fmla="*/ 189 w 211"/>
                <a:gd name="T33" fmla="*/ 312 h 573"/>
                <a:gd name="T34" fmla="*/ 179 w 211"/>
                <a:gd name="T35" fmla="*/ 343 h 573"/>
                <a:gd name="T36" fmla="*/ 167 w 211"/>
                <a:gd name="T37" fmla="*/ 376 h 573"/>
                <a:gd name="T38" fmla="*/ 155 w 211"/>
                <a:gd name="T39" fmla="*/ 406 h 573"/>
                <a:gd name="T40" fmla="*/ 142 w 211"/>
                <a:gd name="T41" fmla="*/ 437 h 573"/>
                <a:gd name="T42" fmla="*/ 130 w 211"/>
                <a:gd name="T43" fmla="*/ 465 h 573"/>
                <a:gd name="T44" fmla="*/ 117 w 211"/>
                <a:gd name="T45" fmla="*/ 492 h 573"/>
                <a:gd name="T46" fmla="*/ 106 w 211"/>
                <a:gd name="T47" fmla="*/ 516 h 573"/>
                <a:gd name="T48" fmla="*/ 96 w 211"/>
                <a:gd name="T49" fmla="*/ 536 h 573"/>
                <a:gd name="T50" fmla="*/ 87 w 211"/>
                <a:gd name="T51" fmla="*/ 553 h 573"/>
                <a:gd name="T52" fmla="*/ 80 w 211"/>
                <a:gd name="T53" fmla="*/ 564 h 573"/>
                <a:gd name="T54" fmla="*/ 76 w 211"/>
                <a:gd name="T55" fmla="*/ 571 h 573"/>
                <a:gd name="T56" fmla="*/ 75 w 211"/>
                <a:gd name="T57" fmla="*/ 573 h 573"/>
                <a:gd name="T58" fmla="*/ 75 w 211"/>
                <a:gd name="T59" fmla="*/ 568 h 573"/>
                <a:gd name="T60" fmla="*/ 74 w 211"/>
                <a:gd name="T61" fmla="*/ 555 h 573"/>
                <a:gd name="T62" fmla="*/ 71 w 211"/>
                <a:gd name="T63" fmla="*/ 536 h 573"/>
                <a:gd name="T64" fmla="*/ 68 w 211"/>
                <a:gd name="T65" fmla="*/ 511 h 573"/>
                <a:gd name="T66" fmla="*/ 65 w 211"/>
                <a:gd name="T67" fmla="*/ 481 h 573"/>
                <a:gd name="T68" fmla="*/ 61 w 211"/>
                <a:gd name="T69" fmla="*/ 446 h 573"/>
                <a:gd name="T70" fmla="*/ 55 w 211"/>
                <a:gd name="T71" fmla="*/ 409 h 573"/>
                <a:gd name="T72" fmla="*/ 50 w 211"/>
                <a:gd name="T73" fmla="*/ 369 h 573"/>
                <a:gd name="T74" fmla="*/ 45 w 211"/>
                <a:gd name="T75" fmla="*/ 327 h 573"/>
                <a:gd name="T76" fmla="*/ 38 w 211"/>
                <a:gd name="T77" fmla="*/ 284 h 573"/>
                <a:gd name="T78" fmla="*/ 33 w 211"/>
                <a:gd name="T79" fmla="*/ 242 h 573"/>
                <a:gd name="T80" fmla="*/ 28 w 211"/>
                <a:gd name="T81" fmla="*/ 200 h 573"/>
                <a:gd name="T82" fmla="*/ 23 w 211"/>
                <a:gd name="T83" fmla="*/ 161 h 573"/>
                <a:gd name="T84" fmla="*/ 17 w 211"/>
                <a:gd name="T85" fmla="*/ 123 h 573"/>
                <a:gd name="T86" fmla="*/ 13 w 211"/>
                <a:gd name="T87" fmla="*/ 90 h 573"/>
                <a:gd name="T88" fmla="*/ 8 w 211"/>
                <a:gd name="T89" fmla="*/ 60 h 573"/>
                <a:gd name="T90" fmla="*/ 6 w 211"/>
                <a:gd name="T91" fmla="*/ 37 h 573"/>
                <a:gd name="T92" fmla="*/ 3 w 211"/>
                <a:gd name="T93" fmla="*/ 17 h 573"/>
                <a:gd name="T94" fmla="*/ 2 w 211"/>
                <a:gd name="T95" fmla="*/ 5 h 573"/>
                <a:gd name="T96" fmla="*/ 0 w 211"/>
                <a:gd name="T97" fmla="*/ 1 h 573"/>
                <a:gd name="T98" fmla="*/ 7 w 211"/>
                <a:gd name="T99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" h="573">
                  <a:moveTo>
                    <a:pt x="7" y="0"/>
                  </a:moveTo>
                  <a:lnTo>
                    <a:pt x="20" y="1"/>
                  </a:lnTo>
                  <a:lnTo>
                    <a:pt x="37" y="5"/>
                  </a:lnTo>
                  <a:lnTo>
                    <a:pt x="57" y="13"/>
                  </a:lnTo>
                  <a:lnTo>
                    <a:pt x="80" y="24"/>
                  </a:lnTo>
                  <a:lnTo>
                    <a:pt x="104" y="37"/>
                  </a:lnTo>
                  <a:lnTo>
                    <a:pt x="129" y="52"/>
                  </a:lnTo>
                  <a:lnTo>
                    <a:pt x="151" y="71"/>
                  </a:lnTo>
                  <a:lnTo>
                    <a:pt x="172" y="93"/>
                  </a:lnTo>
                  <a:lnTo>
                    <a:pt x="190" y="116"/>
                  </a:lnTo>
                  <a:lnTo>
                    <a:pt x="203" y="143"/>
                  </a:lnTo>
                  <a:lnTo>
                    <a:pt x="210" y="173"/>
                  </a:lnTo>
                  <a:lnTo>
                    <a:pt x="211" y="196"/>
                  </a:lnTo>
                  <a:lnTo>
                    <a:pt x="210" y="223"/>
                  </a:lnTo>
                  <a:lnTo>
                    <a:pt x="205" y="250"/>
                  </a:lnTo>
                  <a:lnTo>
                    <a:pt x="198" y="280"/>
                  </a:lnTo>
                  <a:lnTo>
                    <a:pt x="189" y="312"/>
                  </a:lnTo>
                  <a:lnTo>
                    <a:pt x="179" y="343"/>
                  </a:lnTo>
                  <a:lnTo>
                    <a:pt x="167" y="376"/>
                  </a:lnTo>
                  <a:lnTo>
                    <a:pt x="155" y="406"/>
                  </a:lnTo>
                  <a:lnTo>
                    <a:pt x="142" y="437"/>
                  </a:lnTo>
                  <a:lnTo>
                    <a:pt x="130" y="465"/>
                  </a:lnTo>
                  <a:lnTo>
                    <a:pt x="117" y="492"/>
                  </a:lnTo>
                  <a:lnTo>
                    <a:pt x="106" y="516"/>
                  </a:lnTo>
                  <a:lnTo>
                    <a:pt x="96" y="536"/>
                  </a:lnTo>
                  <a:lnTo>
                    <a:pt x="87" y="553"/>
                  </a:lnTo>
                  <a:lnTo>
                    <a:pt x="80" y="564"/>
                  </a:lnTo>
                  <a:lnTo>
                    <a:pt x="76" y="571"/>
                  </a:lnTo>
                  <a:lnTo>
                    <a:pt x="75" y="573"/>
                  </a:lnTo>
                  <a:lnTo>
                    <a:pt x="75" y="568"/>
                  </a:lnTo>
                  <a:lnTo>
                    <a:pt x="74" y="555"/>
                  </a:lnTo>
                  <a:lnTo>
                    <a:pt x="71" y="536"/>
                  </a:lnTo>
                  <a:lnTo>
                    <a:pt x="68" y="511"/>
                  </a:lnTo>
                  <a:lnTo>
                    <a:pt x="65" y="481"/>
                  </a:lnTo>
                  <a:lnTo>
                    <a:pt x="61" y="446"/>
                  </a:lnTo>
                  <a:lnTo>
                    <a:pt x="55" y="409"/>
                  </a:lnTo>
                  <a:lnTo>
                    <a:pt x="50" y="369"/>
                  </a:lnTo>
                  <a:lnTo>
                    <a:pt x="45" y="327"/>
                  </a:lnTo>
                  <a:lnTo>
                    <a:pt x="38" y="284"/>
                  </a:lnTo>
                  <a:lnTo>
                    <a:pt x="33" y="242"/>
                  </a:lnTo>
                  <a:lnTo>
                    <a:pt x="28" y="200"/>
                  </a:lnTo>
                  <a:lnTo>
                    <a:pt x="23" y="161"/>
                  </a:lnTo>
                  <a:lnTo>
                    <a:pt x="17" y="123"/>
                  </a:lnTo>
                  <a:lnTo>
                    <a:pt x="13" y="90"/>
                  </a:lnTo>
                  <a:lnTo>
                    <a:pt x="8" y="60"/>
                  </a:lnTo>
                  <a:lnTo>
                    <a:pt x="6" y="37"/>
                  </a:lnTo>
                  <a:lnTo>
                    <a:pt x="3" y="17"/>
                  </a:lnTo>
                  <a:lnTo>
                    <a:pt x="2" y="5"/>
                  </a:lnTo>
                  <a:lnTo>
                    <a:pt x="0" y="1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3" name="Freeform 102">
              <a:extLst>
                <a:ext uri="{FF2B5EF4-FFF2-40B4-BE49-F238E27FC236}">
                  <a16:creationId xmlns:a16="http://schemas.microsoft.com/office/drawing/2014/main" id="{0BB7E68E-1DDE-4088-9438-5DCBD00FD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3976" y="574675"/>
              <a:ext cx="1843088" cy="1820863"/>
            </a:xfrm>
            <a:custGeom>
              <a:avLst/>
              <a:gdLst>
                <a:gd name="T0" fmla="*/ 656 w 1161"/>
                <a:gd name="T1" fmla="*/ 2 h 1147"/>
                <a:gd name="T2" fmla="*/ 745 w 1161"/>
                <a:gd name="T3" fmla="*/ 19 h 1147"/>
                <a:gd name="T4" fmla="*/ 832 w 1161"/>
                <a:gd name="T5" fmla="*/ 47 h 1147"/>
                <a:gd name="T6" fmla="*/ 913 w 1161"/>
                <a:gd name="T7" fmla="*/ 84 h 1147"/>
                <a:gd name="T8" fmla="*/ 988 w 1161"/>
                <a:gd name="T9" fmla="*/ 128 h 1147"/>
                <a:gd name="T10" fmla="*/ 1052 w 1161"/>
                <a:gd name="T11" fmla="*/ 178 h 1147"/>
                <a:gd name="T12" fmla="*/ 1103 w 1161"/>
                <a:gd name="T13" fmla="*/ 233 h 1147"/>
                <a:gd name="T14" fmla="*/ 1140 w 1161"/>
                <a:gd name="T15" fmla="*/ 290 h 1147"/>
                <a:gd name="T16" fmla="*/ 1158 w 1161"/>
                <a:gd name="T17" fmla="*/ 349 h 1147"/>
                <a:gd name="T18" fmla="*/ 1158 w 1161"/>
                <a:gd name="T19" fmla="*/ 407 h 1147"/>
                <a:gd name="T20" fmla="*/ 1140 w 1161"/>
                <a:gd name="T21" fmla="*/ 470 h 1147"/>
                <a:gd name="T22" fmla="*/ 1133 w 1161"/>
                <a:gd name="T23" fmla="*/ 543 h 1147"/>
                <a:gd name="T24" fmla="*/ 1140 w 1161"/>
                <a:gd name="T25" fmla="*/ 619 h 1147"/>
                <a:gd name="T26" fmla="*/ 1149 w 1161"/>
                <a:gd name="T27" fmla="*/ 692 h 1147"/>
                <a:gd name="T28" fmla="*/ 1154 w 1161"/>
                <a:gd name="T29" fmla="*/ 761 h 1147"/>
                <a:gd name="T30" fmla="*/ 1144 w 1161"/>
                <a:gd name="T31" fmla="*/ 818 h 1147"/>
                <a:gd name="T32" fmla="*/ 1089 w 1161"/>
                <a:gd name="T33" fmla="*/ 931 h 1147"/>
                <a:gd name="T34" fmla="*/ 1019 w 1161"/>
                <a:gd name="T35" fmla="*/ 1022 h 1147"/>
                <a:gd name="T36" fmla="*/ 937 w 1161"/>
                <a:gd name="T37" fmla="*/ 1089 h 1147"/>
                <a:gd name="T38" fmla="*/ 841 w 1161"/>
                <a:gd name="T39" fmla="*/ 1131 h 1147"/>
                <a:gd name="T40" fmla="*/ 735 w 1161"/>
                <a:gd name="T41" fmla="*/ 1147 h 1147"/>
                <a:gd name="T42" fmla="*/ 644 w 1161"/>
                <a:gd name="T43" fmla="*/ 1140 h 1147"/>
                <a:gd name="T44" fmla="*/ 568 w 1161"/>
                <a:gd name="T45" fmla="*/ 1121 h 1147"/>
                <a:gd name="T46" fmla="*/ 485 w 1161"/>
                <a:gd name="T47" fmla="*/ 1087 h 1147"/>
                <a:gd name="T48" fmla="*/ 401 w 1161"/>
                <a:gd name="T49" fmla="*/ 1042 h 1147"/>
                <a:gd name="T50" fmla="*/ 321 w 1161"/>
                <a:gd name="T51" fmla="*/ 986 h 1147"/>
                <a:gd name="T52" fmla="*/ 250 w 1161"/>
                <a:gd name="T53" fmla="*/ 919 h 1147"/>
                <a:gd name="T54" fmla="*/ 194 w 1161"/>
                <a:gd name="T55" fmla="*/ 843 h 1147"/>
                <a:gd name="T56" fmla="*/ 157 w 1161"/>
                <a:gd name="T57" fmla="*/ 759 h 1147"/>
                <a:gd name="T58" fmla="*/ 147 w 1161"/>
                <a:gd name="T59" fmla="*/ 668 h 1147"/>
                <a:gd name="T60" fmla="*/ 152 w 1161"/>
                <a:gd name="T61" fmla="*/ 599 h 1147"/>
                <a:gd name="T62" fmla="*/ 158 w 1161"/>
                <a:gd name="T63" fmla="*/ 560 h 1147"/>
                <a:gd name="T64" fmla="*/ 161 w 1161"/>
                <a:gd name="T65" fmla="*/ 547 h 1147"/>
                <a:gd name="T66" fmla="*/ 148 w 1161"/>
                <a:gd name="T67" fmla="*/ 547 h 1147"/>
                <a:gd name="T68" fmla="*/ 118 w 1161"/>
                <a:gd name="T69" fmla="*/ 543 h 1147"/>
                <a:gd name="T70" fmla="*/ 78 w 1161"/>
                <a:gd name="T71" fmla="*/ 533 h 1147"/>
                <a:gd name="T72" fmla="*/ 40 w 1161"/>
                <a:gd name="T73" fmla="*/ 510 h 1147"/>
                <a:gd name="T74" fmla="*/ 10 w 1161"/>
                <a:gd name="T75" fmla="*/ 467 h 1147"/>
                <a:gd name="T76" fmla="*/ 0 w 1161"/>
                <a:gd name="T77" fmla="*/ 415 h 1147"/>
                <a:gd name="T78" fmla="*/ 12 w 1161"/>
                <a:gd name="T79" fmla="*/ 366 h 1147"/>
                <a:gd name="T80" fmla="*/ 44 w 1161"/>
                <a:gd name="T81" fmla="*/ 327 h 1147"/>
                <a:gd name="T82" fmla="*/ 80 w 1161"/>
                <a:gd name="T83" fmla="*/ 314 h 1147"/>
                <a:gd name="T84" fmla="*/ 112 w 1161"/>
                <a:gd name="T85" fmla="*/ 319 h 1147"/>
                <a:gd name="T86" fmla="*/ 141 w 1161"/>
                <a:gd name="T87" fmla="*/ 331 h 1147"/>
                <a:gd name="T88" fmla="*/ 157 w 1161"/>
                <a:gd name="T89" fmla="*/ 342 h 1147"/>
                <a:gd name="T90" fmla="*/ 178 w 1161"/>
                <a:gd name="T91" fmla="*/ 285 h 1147"/>
                <a:gd name="T92" fmla="*/ 225 w 1161"/>
                <a:gd name="T93" fmla="*/ 188 h 1147"/>
                <a:gd name="T94" fmla="*/ 285 w 1161"/>
                <a:gd name="T95" fmla="*/ 112 h 1147"/>
                <a:gd name="T96" fmla="*/ 357 w 1161"/>
                <a:gd name="T97" fmla="*/ 59 h 1147"/>
                <a:gd name="T98" fmla="*/ 437 w 1161"/>
                <a:gd name="T99" fmla="*/ 22 h 1147"/>
                <a:gd name="T100" fmla="*/ 523 w 1161"/>
                <a:gd name="T101" fmla="*/ 4 h 1147"/>
                <a:gd name="T102" fmla="*/ 612 w 1161"/>
                <a:gd name="T103" fmla="*/ 0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1" h="1147">
                  <a:moveTo>
                    <a:pt x="612" y="0"/>
                  </a:moveTo>
                  <a:lnTo>
                    <a:pt x="656" y="2"/>
                  </a:lnTo>
                  <a:lnTo>
                    <a:pt x="701" y="9"/>
                  </a:lnTo>
                  <a:lnTo>
                    <a:pt x="745" y="19"/>
                  </a:lnTo>
                  <a:lnTo>
                    <a:pt x="790" y="31"/>
                  </a:lnTo>
                  <a:lnTo>
                    <a:pt x="832" y="47"/>
                  </a:lnTo>
                  <a:lnTo>
                    <a:pt x="874" y="64"/>
                  </a:lnTo>
                  <a:lnTo>
                    <a:pt x="913" y="84"/>
                  </a:lnTo>
                  <a:lnTo>
                    <a:pt x="951" y="104"/>
                  </a:lnTo>
                  <a:lnTo>
                    <a:pt x="988" y="128"/>
                  </a:lnTo>
                  <a:lnTo>
                    <a:pt x="1020" y="152"/>
                  </a:lnTo>
                  <a:lnTo>
                    <a:pt x="1052" y="178"/>
                  </a:lnTo>
                  <a:lnTo>
                    <a:pt x="1078" y="205"/>
                  </a:lnTo>
                  <a:lnTo>
                    <a:pt x="1103" y="233"/>
                  </a:lnTo>
                  <a:lnTo>
                    <a:pt x="1123" y="262"/>
                  </a:lnTo>
                  <a:lnTo>
                    <a:pt x="1140" y="290"/>
                  </a:lnTo>
                  <a:lnTo>
                    <a:pt x="1151" y="319"/>
                  </a:lnTo>
                  <a:lnTo>
                    <a:pt x="1158" y="349"/>
                  </a:lnTo>
                  <a:lnTo>
                    <a:pt x="1161" y="378"/>
                  </a:lnTo>
                  <a:lnTo>
                    <a:pt x="1158" y="407"/>
                  </a:lnTo>
                  <a:lnTo>
                    <a:pt x="1150" y="434"/>
                  </a:lnTo>
                  <a:lnTo>
                    <a:pt x="1140" y="470"/>
                  </a:lnTo>
                  <a:lnTo>
                    <a:pt x="1134" y="507"/>
                  </a:lnTo>
                  <a:lnTo>
                    <a:pt x="1133" y="543"/>
                  </a:lnTo>
                  <a:lnTo>
                    <a:pt x="1134" y="581"/>
                  </a:lnTo>
                  <a:lnTo>
                    <a:pt x="1140" y="619"/>
                  </a:lnTo>
                  <a:lnTo>
                    <a:pt x="1144" y="656"/>
                  </a:lnTo>
                  <a:lnTo>
                    <a:pt x="1149" y="692"/>
                  </a:lnTo>
                  <a:lnTo>
                    <a:pt x="1153" y="728"/>
                  </a:lnTo>
                  <a:lnTo>
                    <a:pt x="1154" y="761"/>
                  </a:lnTo>
                  <a:lnTo>
                    <a:pt x="1151" y="791"/>
                  </a:lnTo>
                  <a:lnTo>
                    <a:pt x="1144" y="818"/>
                  </a:lnTo>
                  <a:lnTo>
                    <a:pt x="1117" y="878"/>
                  </a:lnTo>
                  <a:lnTo>
                    <a:pt x="1089" y="931"/>
                  </a:lnTo>
                  <a:lnTo>
                    <a:pt x="1056" y="979"/>
                  </a:lnTo>
                  <a:lnTo>
                    <a:pt x="1019" y="1022"/>
                  </a:lnTo>
                  <a:lnTo>
                    <a:pt x="980" y="1058"/>
                  </a:lnTo>
                  <a:lnTo>
                    <a:pt x="937" y="1089"/>
                  </a:lnTo>
                  <a:lnTo>
                    <a:pt x="889" y="1113"/>
                  </a:lnTo>
                  <a:lnTo>
                    <a:pt x="841" y="1131"/>
                  </a:lnTo>
                  <a:lnTo>
                    <a:pt x="788" y="1143"/>
                  </a:lnTo>
                  <a:lnTo>
                    <a:pt x="735" y="1147"/>
                  </a:lnTo>
                  <a:lnTo>
                    <a:pt x="677" y="1146"/>
                  </a:lnTo>
                  <a:lnTo>
                    <a:pt x="644" y="1140"/>
                  </a:lnTo>
                  <a:lnTo>
                    <a:pt x="608" y="1132"/>
                  </a:lnTo>
                  <a:lnTo>
                    <a:pt x="568" y="1121"/>
                  </a:lnTo>
                  <a:lnTo>
                    <a:pt x="526" y="1105"/>
                  </a:lnTo>
                  <a:lnTo>
                    <a:pt x="485" y="1087"/>
                  </a:lnTo>
                  <a:lnTo>
                    <a:pt x="443" y="1066"/>
                  </a:lnTo>
                  <a:lnTo>
                    <a:pt x="401" y="1042"/>
                  </a:lnTo>
                  <a:lnTo>
                    <a:pt x="360" y="1015"/>
                  </a:lnTo>
                  <a:lnTo>
                    <a:pt x="321" y="986"/>
                  </a:lnTo>
                  <a:lnTo>
                    <a:pt x="284" y="953"/>
                  </a:lnTo>
                  <a:lnTo>
                    <a:pt x="250" y="919"/>
                  </a:lnTo>
                  <a:lnTo>
                    <a:pt x="220" y="882"/>
                  </a:lnTo>
                  <a:lnTo>
                    <a:pt x="194" y="843"/>
                  </a:lnTo>
                  <a:lnTo>
                    <a:pt x="173" y="802"/>
                  </a:lnTo>
                  <a:lnTo>
                    <a:pt x="157" y="759"/>
                  </a:lnTo>
                  <a:lnTo>
                    <a:pt x="149" y="715"/>
                  </a:lnTo>
                  <a:lnTo>
                    <a:pt x="147" y="668"/>
                  </a:lnTo>
                  <a:lnTo>
                    <a:pt x="149" y="631"/>
                  </a:lnTo>
                  <a:lnTo>
                    <a:pt x="152" y="599"/>
                  </a:lnTo>
                  <a:lnTo>
                    <a:pt x="154" y="576"/>
                  </a:lnTo>
                  <a:lnTo>
                    <a:pt x="158" y="560"/>
                  </a:lnTo>
                  <a:lnTo>
                    <a:pt x="160" y="550"/>
                  </a:lnTo>
                  <a:lnTo>
                    <a:pt x="161" y="547"/>
                  </a:lnTo>
                  <a:lnTo>
                    <a:pt x="157" y="547"/>
                  </a:lnTo>
                  <a:lnTo>
                    <a:pt x="148" y="547"/>
                  </a:lnTo>
                  <a:lnTo>
                    <a:pt x="135" y="546"/>
                  </a:lnTo>
                  <a:lnTo>
                    <a:pt x="118" y="543"/>
                  </a:lnTo>
                  <a:lnTo>
                    <a:pt x="98" y="539"/>
                  </a:lnTo>
                  <a:lnTo>
                    <a:pt x="78" y="533"/>
                  </a:lnTo>
                  <a:lnTo>
                    <a:pt x="57" y="524"/>
                  </a:lnTo>
                  <a:lnTo>
                    <a:pt x="40" y="510"/>
                  </a:lnTo>
                  <a:lnTo>
                    <a:pt x="25" y="492"/>
                  </a:lnTo>
                  <a:lnTo>
                    <a:pt x="10" y="467"/>
                  </a:lnTo>
                  <a:lnTo>
                    <a:pt x="1" y="441"/>
                  </a:lnTo>
                  <a:lnTo>
                    <a:pt x="0" y="415"/>
                  </a:lnTo>
                  <a:lnTo>
                    <a:pt x="2" y="389"/>
                  </a:lnTo>
                  <a:lnTo>
                    <a:pt x="12" y="366"/>
                  </a:lnTo>
                  <a:lnTo>
                    <a:pt x="25" y="345"/>
                  </a:lnTo>
                  <a:lnTo>
                    <a:pt x="44" y="327"/>
                  </a:lnTo>
                  <a:lnTo>
                    <a:pt x="61" y="318"/>
                  </a:lnTo>
                  <a:lnTo>
                    <a:pt x="80" y="314"/>
                  </a:lnTo>
                  <a:lnTo>
                    <a:pt x="97" y="315"/>
                  </a:lnTo>
                  <a:lnTo>
                    <a:pt x="112" y="319"/>
                  </a:lnTo>
                  <a:lnTo>
                    <a:pt x="128" y="324"/>
                  </a:lnTo>
                  <a:lnTo>
                    <a:pt x="141" y="331"/>
                  </a:lnTo>
                  <a:lnTo>
                    <a:pt x="150" y="336"/>
                  </a:lnTo>
                  <a:lnTo>
                    <a:pt x="157" y="342"/>
                  </a:lnTo>
                  <a:lnTo>
                    <a:pt x="160" y="343"/>
                  </a:lnTo>
                  <a:lnTo>
                    <a:pt x="178" y="285"/>
                  </a:lnTo>
                  <a:lnTo>
                    <a:pt x="199" y="234"/>
                  </a:lnTo>
                  <a:lnTo>
                    <a:pt x="225" y="188"/>
                  </a:lnTo>
                  <a:lnTo>
                    <a:pt x="254" y="148"/>
                  </a:lnTo>
                  <a:lnTo>
                    <a:pt x="285" y="112"/>
                  </a:lnTo>
                  <a:lnTo>
                    <a:pt x="321" y="84"/>
                  </a:lnTo>
                  <a:lnTo>
                    <a:pt x="357" y="59"/>
                  </a:lnTo>
                  <a:lnTo>
                    <a:pt x="397" y="38"/>
                  </a:lnTo>
                  <a:lnTo>
                    <a:pt x="437" y="22"/>
                  </a:lnTo>
                  <a:lnTo>
                    <a:pt x="479" y="10"/>
                  </a:lnTo>
                  <a:lnTo>
                    <a:pt x="523" y="4"/>
                  </a:lnTo>
                  <a:lnTo>
                    <a:pt x="567" y="0"/>
                  </a:lnTo>
                  <a:lnTo>
                    <a:pt x="612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4" name="Freeform 103">
              <a:extLst>
                <a:ext uri="{FF2B5EF4-FFF2-40B4-BE49-F238E27FC236}">
                  <a16:creationId xmlns:a16="http://schemas.microsoft.com/office/drawing/2014/main" id="{5FC344EB-2E55-4D96-8B6E-5DE274B0B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461963"/>
              <a:ext cx="1538288" cy="958850"/>
            </a:xfrm>
            <a:custGeom>
              <a:avLst/>
              <a:gdLst>
                <a:gd name="T0" fmla="*/ 585 w 969"/>
                <a:gd name="T1" fmla="*/ 1 h 604"/>
                <a:gd name="T2" fmla="*/ 675 w 969"/>
                <a:gd name="T3" fmla="*/ 10 h 604"/>
                <a:gd name="T4" fmla="*/ 748 w 969"/>
                <a:gd name="T5" fmla="*/ 31 h 604"/>
                <a:gd name="T6" fmla="*/ 810 w 969"/>
                <a:gd name="T7" fmla="*/ 68 h 604"/>
                <a:gd name="T8" fmla="*/ 864 w 969"/>
                <a:gd name="T9" fmla="*/ 114 h 604"/>
                <a:gd name="T10" fmla="*/ 908 w 969"/>
                <a:gd name="T11" fmla="*/ 158 h 604"/>
                <a:gd name="T12" fmla="*/ 941 w 969"/>
                <a:gd name="T13" fmla="*/ 198 h 604"/>
                <a:gd name="T14" fmla="*/ 961 w 969"/>
                <a:gd name="T15" fmla="*/ 225 h 604"/>
                <a:gd name="T16" fmla="*/ 969 w 969"/>
                <a:gd name="T17" fmla="*/ 236 h 604"/>
                <a:gd name="T18" fmla="*/ 962 w 969"/>
                <a:gd name="T19" fmla="*/ 232 h 604"/>
                <a:gd name="T20" fmla="*/ 938 w 969"/>
                <a:gd name="T21" fmla="*/ 220 h 604"/>
                <a:gd name="T22" fmla="*/ 894 w 969"/>
                <a:gd name="T23" fmla="*/ 202 h 604"/>
                <a:gd name="T24" fmla="*/ 826 w 969"/>
                <a:gd name="T25" fmla="*/ 178 h 604"/>
                <a:gd name="T26" fmla="*/ 716 w 969"/>
                <a:gd name="T27" fmla="*/ 153 h 604"/>
                <a:gd name="T28" fmla="*/ 579 w 969"/>
                <a:gd name="T29" fmla="*/ 144 h 604"/>
                <a:gd name="T30" fmla="*/ 441 w 969"/>
                <a:gd name="T31" fmla="*/ 160 h 604"/>
                <a:gd name="T32" fmla="*/ 308 w 969"/>
                <a:gd name="T33" fmla="*/ 195 h 604"/>
                <a:gd name="T34" fmla="*/ 224 w 969"/>
                <a:gd name="T35" fmla="*/ 234 h 604"/>
                <a:gd name="T36" fmla="*/ 168 w 969"/>
                <a:gd name="T37" fmla="*/ 279 h 604"/>
                <a:gd name="T38" fmla="*/ 131 w 969"/>
                <a:gd name="T39" fmla="*/ 326 h 604"/>
                <a:gd name="T40" fmla="*/ 106 w 969"/>
                <a:gd name="T41" fmla="*/ 376 h 604"/>
                <a:gd name="T42" fmla="*/ 87 w 969"/>
                <a:gd name="T43" fmla="*/ 426 h 604"/>
                <a:gd name="T44" fmla="*/ 72 w 969"/>
                <a:gd name="T45" fmla="*/ 479 h 604"/>
                <a:gd name="T46" fmla="*/ 62 w 969"/>
                <a:gd name="T47" fmla="*/ 533 h 604"/>
                <a:gd name="T48" fmla="*/ 53 w 969"/>
                <a:gd name="T49" fmla="*/ 576 h 604"/>
                <a:gd name="T50" fmla="*/ 42 w 969"/>
                <a:gd name="T51" fmla="*/ 601 h 604"/>
                <a:gd name="T52" fmla="*/ 30 w 969"/>
                <a:gd name="T53" fmla="*/ 600 h 604"/>
                <a:gd name="T54" fmla="*/ 27 w 969"/>
                <a:gd name="T55" fmla="*/ 575 h 604"/>
                <a:gd name="T56" fmla="*/ 30 w 969"/>
                <a:gd name="T57" fmla="*/ 538 h 604"/>
                <a:gd name="T58" fmla="*/ 37 w 969"/>
                <a:gd name="T59" fmla="*/ 496 h 604"/>
                <a:gd name="T60" fmla="*/ 41 w 969"/>
                <a:gd name="T61" fmla="*/ 458 h 604"/>
                <a:gd name="T62" fmla="*/ 29 w 969"/>
                <a:gd name="T63" fmla="*/ 427 h 604"/>
                <a:gd name="T64" fmla="*/ 12 w 969"/>
                <a:gd name="T65" fmla="*/ 407 h 604"/>
                <a:gd name="T66" fmla="*/ 3 w 969"/>
                <a:gd name="T67" fmla="*/ 401 h 604"/>
                <a:gd name="T68" fmla="*/ 2 w 969"/>
                <a:gd name="T69" fmla="*/ 390 h 604"/>
                <a:gd name="T70" fmla="*/ 0 w 969"/>
                <a:gd name="T71" fmla="*/ 359 h 604"/>
                <a:gd name="T72" fmla="*/ 2 w 969"/>
                <a:gd name="T73" fmla="*/ 314 h 604"/>
                <a:gd name="T74" fmla="*/ 6 w 969"/>
                <a:gd name="T75" fmla="*/ 262 h 604"/>
                <a:gd name="T76" fmla="*/ 17 w 969"/>
                <a:gd name="T77" fmla="*/ 204 h 604"/>
                <a:gd name="T78" fmla="*/ 38 w 969"/>
                <a:gd name="T79" fmla="*/ 148 h 604"/>
                <a:gd name="T80" fmla="*/ 70 w 969"/>
                <a:gd name="T81" fmla="*/ 98 h 604"/>
                <a:gd name="T82" fmla="*/ 114 w 969"/>
                <a:gd name="T83" fmla="*/ 59 h 604"/>
                <a:gd name="T84" fmla="*/ 175 w 969"/>
                <a:gd name="T85" fmla="*/ 37 h 604"/>
                <a:gd name="T86" fmla="*/ 275 w 969"/>
                <a:gd name="T87" fmla="*/ 21 h 604"/>
                <a:gd name="T88" fmla="*/ 380 w 969"/>
                <a:gd name="T89" fmla="*/ 8 h 604"/>
                <a:gd name="T90" fmla="*/ 485 w 969"/>
                <a:gd name="T91" fmla="*/ 1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9" h="604">
                  <a:moveTo>
                    <a:pt x="536" y="0"/>
                  </a:moveTo>
                  <a:lnTo>
                    <a:pt x="585" y="1"/>
                  </a:lnTo>
                  <a:lnTo>
                    <a:pt x="632" y="5"/>
                  </a:lnTo>
                  <a:lnTo>
                    <a:pt x="675" y="10"/>
                  </a:lnTo>
                  <a:lnTo>
                    <a:pt x="714" y="20"/>
                  </a:lnTo>
                  <a:lnTo>
                    <a:pt x="748" y="31"/>
                  </a:lnTo>
                  <a:lnTo>
                    <a:pt x="779" y="47"/>
                  </a:lnTo>
                  <a:lnTo>
                    <a:pt x="810" y="68"/>
                  </a:lnTo>
                  <a:lnTo>
                    <a:pt x="838" y="90"/>
                  </a:lnTo>
                  <a:lnTo>
                    <a:pt x="864" y="114"/>
                  </a:lnTo>
                  <a:lnTo>
                    <a:pt x="887" y="136"/>
                  </a:lnTo>
                  <a:lnTo>
                    <a:pt x="908" y="158"/>
                  </a:lnTo>
                  <a:lnTo>
                    <a:pt x="927" y="179"/>
                  </a:lnTo>
                  <a:lnTo>
                    <a:pt x="941" y="198"/>
                  </a:lnTo>
                  <a:lnTo>
                    <a:pt x="953" y="213"/>
                  </a:lnTo>
                  <a:lnTo>
                    <a:pt x="961" y="225"/>
                  </a:lnTo>
                  <a:lnTo>
                    <a:pt x="966" y="233"/>
                  </a:lnTo>
                  <a:lnTo>
                    <a:pt x="969" y="236"/>
                  </a:lnTo>
                  <a:lnTo>
                    <a:pt x="967" y="234"/>
                  </a:lnTo>
                  <a:lnTo>
                    <a:pt x="962" y="232"/>
                  </a:lnTo>
                  <a:lnTo>
                    <a:pt x="953" y="227"/>
                  </a:lnTo>
                  <a:lnTo>
                    <a:pt x="938" y="220"/>
                  </a:lnTo>
                  <a:lnTo>
                    <a:pt x="919" y="211"/>
                  </a:lnTo>
                  <a:lnTo>
                    <a:pt x="894" y="202"/>
                  </a:lnTo>
                  <a:lnTo>
                    <a:pt x="864" y="191"/>
                  </a:lnTo>
                  <a:lnTo>
                    <a:pt x="826" y="178"/>
                  </a:lnTo>
                  <a:lnTo>
                    <a:pt x="781" y="166"/>
                  </a:lnTo>
                  <a:lnTo>
                    <a:pt x="716" y="153"/>
                  </a:lnTo>
                  <a:lnTo>
                    <a:pt x="649" y="145"/>
                  </a:lnTo>
                  <a:lnTo>
                    <a:pt x="579" y="144"/>
                  </a:lnTo>
                  <a:lnTo>
                    <a:pt x="510" y="149"/>
                  </a:lnTo>
                  <a:lnTo>
                    <a:pt x="441" y="160"/>
                  </a:lnTo>
                  <a:lnTo>
                    <a:pt x="372" y="175"/>
                  </a:lnTo>
                  <a:lnTo>
                    <a:pt x="308" y="195"/>
                  </a:lnTo>
                  <a:lnTo>
                    <a:pt x="262" y="215"/>
                  </a:lnTo>
                  <a:lnTo>
                    <a:pt x="224" y="234"/>
                  </a:lnTo>
                  <a:lnTo>
                    <a:pt x="194" y="255"/>
                  </a:lnTo>
                  <a:lnTo>
                    <a:pt x="168" y="279"/>
                  </a:lnTo>
                  <a:lnTo>
                    <a:pt x="148" y="301"/>
                  </a:lnTo>
                  <a:lnTo>
                    <a:pt x="131" y="326"/>
                  </a:lnTo>
                  <a:lnTo>
                    <a:pt x="117" y="351"/>
                  </a:lnTo>
                  <a:lnTo>
                    <a:pt x="106" y="376"/>
                  </a:lnTo>
                  <a:lnTo>
                    <a:pt x="95" y="402"/>
                  </a:lnTo>
                  <a:lnTo>
                    <a:pt x="87" y="426"/>
                  </a:lnTo>
                  <a:lnTo>
                    <a:pt x="79" y="452"/>
                  </a:lnTo>
                  <a:lnTo>
                    <a:pt x="72" y="479"/>
                  </a:lnTo>
                  <a:lnTo>
                    <a:pt x="67" y="507"/>
                  </a:lnTo>
                  <a:lnTo>
                    <a:pt x="62" y="533"/>
                  </a:lnTo>
                  <a:lnTo>
                    <a:pt x="57" y="557"/>
                  </a:lnTo>
                  <a:lnTo>
                    <a:pt x="53" y="576"/>
                  </a:lnTo>
                  <a:lnTo>
                    <a:pt x="48" y="591"/>
                  </a:lnTo>
                  <a:lnTo>
                    <a:pt x="42" y="601"/>
                  </a:lnTo>
                  <a:lnTo>
                    <a:pt x="37" y="604"/>
                  </a:lnTo>
                  <a:lnTo>
                    <a:pt x="30" y="600"/>
                  </a:lnTo>
                  <a:lnTo>
                    <a:pt x="28" y="589"/>
                  </a:lnTo>
                  <a:lnTo>
                    <a:pt x="27" y="575"/>
                  </a:lnTo>
                  <a:lnTo>
                    <a:pt x="28" y="558"/>
                  </a:lnTo>
                  <a:lnTo>
                    <a:pt x="30" y="538"/>
                  </a:lnTo>
                  <a:lnTo>
                    <a:pt x="33" y="517"/>
                  </a:lnTo>
                  <a:lnTo>
                    <a:pt x="37" y="496"/>
                  </a:lnTo>
                  <a:lnTo>
                    <a:pt x="41" y="478"/>
                  </a:lnTo>
                  <a:lnTo>
                    <a:pt x="41" y="458"/>
                  </a:lnTo>
                  <a:lnTo>
                    <a:pt x="37" y="441"/>
                  </a:lnTo>
                  <a:lnTo>
                    <a:pt x="29" y="427"/>
                  </a:lnTo>
                  <a:lnTo>
                    <a:pt x="20" y="416"/>
                  </a:lnTo>
                  <a:lnTo>
                    <a:pt x="12" y="407"/>
                  </a:lnTo>
                  <a:lnTo>
                    <a:pt x="6" y="403"/>
                  </a:lnTo>
                  <a:lnTo>
                    <a:pt x="3" y="401"/>
                  </a:lnTo>
                  <a:lnTo>
                    <a:pt x="3" y="398"/>
                  </a:lnTo>
                  <a:lnTo>
                    <a:pt x="2" y="390"/>
                  </a:lnTo>
                  <a:lnTo>
                    <a:pt x="0" y="377"/>
                  </a:lnTo>
                  <a:lnTo>
                    <a:pt x="0" y="359"/>
                  </a:lnTo>
                  <a:lnTo>
                    <a:pt x="0" y="339"/>
                  </a:lnTo>
                  <a:lnTo>
                    <a:pt x="2" y="314"/>
                  </a:lnTo>
                  <a:lnTo>
                    <a:pt x="3" y="289"/>
                  </a:lnTo>
                  <a:lnTo>
                    <a:pt x="6" y="262"/>
                  </a:lnTo>
                  <a:lnTo>
                    <a:pt x="11" y="233"/>
                  </a:lnTo>
                  <a:lnTo>
                    <a:pt x="17" y="204"/>
                  </a:lnTo>
                  <a:lnTo>
                    <a:pt x="27" y="175"/>
                  </a:lnTo>
                  <a:lnTo>
                    <a:pt x="38" y="148"/>
                  </a:lnTo>
                  <a:lnTo>
                    <a:pt x="53" y="122"/>
                  </a:lnTo>
                  <a:lnTo>
                    <a:pt x="70" y="98"/>
                  </a:lnTo>
                  <a:lnTo>
                    <a:pt x="91" y="76"/>
                  </a:lnTo>
                  <a:lnTo>
                    <a:pt x="114" y="59"/>
                  </a:lnTo>
                  <a:lnTo>
                    <a:pt x="143" y="46"/>
                  </a:lnTo>
                  <a:lnTo>
                    <a:pt x="175" y="37"/>
                  </a:lnTo>
                  <a:lnTo>
                    <a:pt x="224" y="29"/>
                  </a:lnTo>
                  <a:lnTo>
                    <a:pt x="275" y="21"/>
                  </a:lnTo>
                  <a:lnTo>
                    <a:pt x="327" y="14"/>
                  </a:lnTo>
                  <a:lnTo>
                    <a:pt x="380" y="8"/>
                  </a:lnTo>
                  <a:lnTo>
                    <a:pt x="433" y="4"/>
                  </a:lnTo>
                  <a:lnTo>
                    <a:pt x="485" y="1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5" name="Freeform 104">
              <a:extLst>
                <a:ext uri="{FF2B5EF4-FFF2-40B4-BE49-F238E27FC236}">
                  <a16:creationId xmlns:a16="http://schemas.microsoft.com/office/drawing/2014/main" id="{E188A86D-8A9D-40C5-80DF-E23E1A6B3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6" y="268288"/>
              <a:ext cx="1803400" cy="769938"/>
            </a:xfrm>
            <a:custGeom>
              <a:avLst/>
              <a:gdLst>
                <a:gd name="T0" fmla="*/ 307 w 1136"/>
                <a:gd name="T1" fmla="*/ 2 h 485"/>
                <a:gd name="T2" fmla="*/ 394 w 1136"/>
                <a:gd name="T3" fmla="*/ 15 h 485"/>
                <a:gd name="T4" fmla="*/ 480 w 1136"/>
                <a:gd name="T5" fmla="*/ 42 h 485"/>
                <a:gd name="T6" fmla="*/ 568 w 1136"/>
                <a:gd name="T7" fmla="*/ 79 h 485"/>
                <a:gd name="T8" fmla="*/ 653 w 1136"/>
                <a:gd name="T9" fmla="*/ 119 h 485"/>
                <a:gd name="T10" fmla="*/ 735 w 1136"/>
                <a:gd name="T11" fmla="*/ 163 h 485"/>
                <a:gd name="T12" fmla="*/ 811 w 1136"/>
                <a:gd name="T13" fmla="*/ 202 h 485"/>
                <a:gd name="T14" fmla="*/ 897 w 1136"/>
                <a:gd name="T15" fmla="*/ 241 h 485"/>
                <a:gd name="T16" fmla="*/ 982 w 1136"/>
                <a:gd name="T17" fmla="*/ 269 h 485"/>
                <a:gd name="T18" fmla="*/ 1049 w 1136"/>
                <a:gd name="T19" fmla="*/ 282 h 485"/>
                <a:gd name="T20" fmla="*/ 1096 w 1136"/>
                <a:gd name="T21" fmla="*/ 286 h 485"/>
                <a:gd name="T22" fmla="*/ 1125 w 1136"/>
                <a:gd name="T23" fmla="*/ 283 h 485"/>
                <a:gd name="T24" fmla="*/ 1136 w 1136"/>
                <a:gd name="T25" fmla="*/ 282 h 485"/>
                <a:gd name="T26" fmla="*/ 1134 w 1136"/>
                <a:gd name="T27" fmla="*/ 287 h 485"/>
                <a:gd name="T28" fmla="*/ 1126 w 1136"/>
                <a:gd name="T29" fmla="*/ 303 h 485"/>
                <a:gd name="T30" fmla="*/ 1107 w 1136"/>
                <a:gd name="T31" fmla="*/ 326 h 485"/>
                <a:gd name="T32" fmla="*/ 1071 w 1136"/>
                <a:gd name="T33" fmla="*/ 359 h 485"/>
                <a:gd name="T34" fmla="*/ 1015 w 1136"/>
                <a:gd name="T35" fmla="*/ 397 h 485"/>
                <a:gd name="T36" fmla="*/ 932 w 1136"/>
                <a:gd name="T37" fmla="*/ 439 h 485"/>
                <a:gd name="T38" fmla="*/ 855 w 1136"/>
                <a:gd name="T39" fmla="*/ 470 h 485"/>
                <a:gd name="T40" fmla="*/ 792 w 1136"/>
                <a:gd name="T41" fmla="*/ 481 h 485"/>
                <a:gd name="T42" fmla="*/ 711 w 1136"/>
                <a:gd name="T43" fmla="*/ 485 h 485"/>
                <a:gd name="T44" fmla="*/ 619 w 1136"/>
                <a:gd name="T45" fmla="*/ 481 h 485"/>
                <a:gd name="T46" fmla="*/ 520 w 1136"/>
                <a:gd name="T47" fmla="*/ 470 h 485"/>
                <a:gd name="T48" fmla="*/ 416 w 1136"/>
                <a:gd name="T49" fmla="*/ 452 h 485"/>
                <a:gd name="T50" fmla="*/ 317 w 1136"/>
                <a:gd name="T51" fmla="*/ 427 h 485"/>
                <a:gd name="T52" fmla="*/ 222 w 1136"/>
                <a:gd name="T53" fmla="*/ 394 h 485"/>
                <a:gd name="T54" fmla="*/ 138 w 1136"/>
                <a:gd name="T55" fmla="*/ 355 h 485"/>
                <a:gd name="T56" fmla="*/ 72 w 1136"/>
                <a:gd name="T57" fmla="*/ 308 h 485"/>
                <a:gd name="T58" fmla="*/ 23 w 1136"/>
                <a:gd name="T59" fmla="*/ 254 h 485"/>
                <a:gd name="T60" fmla="*/ 1 w 1136"/>
                <a:gd name="T61" fmla="*/ 193 h 485"/>
                <a:gd name="T62" fmla="*/ 34 w 1136"/>
                <a:gd name="T63" fmla="*/ 115 h 485"/>
                <a:gd name="T64" fmla="*/ 104 w 1136"/>
                <a:gd name="T65" fmla="*/ 51 h 485"/>
                <a:gd name="T66" fmla="*/ 183 w 1136"/>
                <a:gd name="T67" fmla="*/ 15 h 485"/>
                <a:gd name="T68" fmla="*/ 264 w 1136"/>
                <a:gd name="T69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36" h="485">
                  <a:moveTo>
                    <a:pt x="264" y="0"/>
                  </a:moveTo>
                  <a:lnTo>
                    <a:pt x="307" y="2"/>
                  </a:lnTo>
                  <a:lnTo>
                    <a:pt x="351" y="7"/>
                  </a:lnTo>
                  <a:lnTo>
                    <a:pt x="394" y="15"/>
                  </a:lnTo>
                  <a:lnTo>
                    <a:pt x="437" y="28"/>
                  </a:lnTo>
                  <a:lnTo>
                    <a:pt x="480" y="42"/>
                  </a:lnTo>
                  <a:lnTo>
                    <a:pt x="525" y="59"/>
                  </a:lnTo>
                  <a:lnTo>
                    <a:pt x="568" y="79"/>
                  </a:lnTo>
                  <a:lnTo>
                    <a:pt x="610" y="98"/>
                  </a:lnTo>
                  <a:lnTo>
                    <a:pt x="653" y="119"/>
                  </a:lnTo>
                  <a:lnTo>
                    <a:pt x="694" y="140"/>
                  </a:lnTo>
                  <a:lnTo>
                    <a:pt x="735" y="163"/>
                  </a:lnTo>
                  <a:lnTo>
                    <a:pt x="774" y="182"/>
                  </a:lnTo>
                  <a:lnTo>
                    <a:pt x="811" y="202"/>
                  </a:lnTo>
                  <a:lnTo>
                    <a:pt x="847" y="219"/>
                  </a:lnTo>
                  <a:lnTo>
                    <a:pt x="897" y="241"/>
                  </a:lnTo>
                  <a:lnTo>
                    <a:pt x="942" y="257"/>
                  </a:lnTo>
                  <a:lnTo>
                    <a:pt x="982" y="269"/>
                  </a:lnTo>
                  <a:lnTo>
                    <a:pt x="1018" y="278"/>
                  </a:lnTo>
                  <a:lnTo>
                    <a:pt x="1049" y="282"/>
                  </a:lnTo>
                  <a:lnTo>
                    <a:pt x="1075" y="284"/>
                  </a:lnTo>
                  <a:lnTo>
                    <a:pt x="1096" y="286"/>
                  </a:lnTo>
                  <a:lnTo>
                    <a:pt x="1113" y="284"/>
                  </a:lnTo>
                  <a:lnTo>
                    <a:pt x="1125" y="283"/>
                  </a:lnTo>
                  <a:lnTo>
                    <a:pt x="1133" y="282"/>
                  </a:lnTo>
                  <a:lnTo>
                    <a:pt x="1136" y="282"/>
                  </a:lnTo>
                  <a:lnTo>
                    <a:pt x="1134" y="283"/>
                  </a:lnTo>
                  <a:lnTo>
                    <a:pt x="1134" y="287"/>
                  </a:lnTo>
                  <a:lnTo>
                    <a:pt x="1130" y="294"/>
                  </a:lnTo>
                  <a:lnTo>
                    <a:pt x="1126" y="303"/>
                  </a:lnTo>
                  <a:lnTo>
                    <a:pt x="1118" y="313"/>
                  </a:lnTo>
                  <a:lnTo>
                    <a:pt x="1107" y="326"/>
                  </a:lnTo>
                  <a:lnTo>
                    <a:pt x="1092" y="342"/>
                  </a:lnTo>
                  <a:lnTo>
                    <a:pt x="1071" y="359"/>
                  </a:lnTo>
                  <a:lnTo>
                    <a:pt x="1046" y="377"/>
                  </a:lnTo>
                  <a:lnTo>
                    <a:pt x="1015" y="397"/>
                  </a:lnTo>
                  <a:lnTo>
                    <a:pt x="978" y="417"/>
                  </a:lnTo>
                  <a:lnTo>
                    <a:pt x="932" y="439"/>
                  </a:lnTo>
                  <a:lnTo>
                    <a:pt x="880" y="462"/>
                  </a:lnTo>
                  <a:lnTo>
                    <a:pt x="855" y="470"/>
                  </a:lnTo>
                  <a:lnTo>
                    <a:pt x="826" y="476"/>
                  </a:lnTo>
                  <a:lnTo>
                    <a:pt x="792" y="481"/>
                  </a:lnTo>
                  <a:lnTo>
                    <a:pt x="753" y="483"/>
                  </a:lnTo>
                  <a:lnTo>
                    <a:pt x="711" y="485"/>
                  </a:lnTo>
                  <a:lnTo>
                    <a:pt x="666" y="483"/>
                  </a:lnTo>
                  <a:lnTo>
                    <a:pt x="619" y="481"/>
                  </a:lnTo>
                  <a:lnTo>
                    <a:pt x="570" y="476"/>
                  </a:lnTo>
                  <a:lnTo>
                    <a:pt x="520" y="470"/>
                  </a:lnTo>
                  <a:lnTo>
                    <a:pt x="467" y="462"/>
                  </a:lnTo>
                  <a:lnTo>
                    <a:pt x="416" y="452"/>
                  </a:lnTo>
                  <a:lnTo>
                    <a:pt x="366" y="440"/>
                  </a:lnTo>
                  <a:lnTo>
                    <a:pt x="317" y="427"/>
                  </a:lnTo>
                  <a:lnTo>
                    <a:pt x="268" y="411"/>
                  </a:lnTo>
                  <a:lnTo>
                    <a:pt x="222" y="394"/>
                  </a:lnTo>
                  <a:lnTo>
                    <a:pt x="179" y="376"/>
                  </a:lnTo>
                  <a:lnTo>
                    <a:pt x="138" y="355"/>
                  </a:lnTo>
                  <a:lnTo>
                    <a:pt x="103" y="333"/>
                  </a:lnTo>
                  <a:lnTo>
                    <a:pt x="72" y="308"/>
                  </a:lnTo>
                  <a:lnTo>
                    <a:pt x="44" y="282"/>
                  </a:lnTo>
                  <a:lnTo>
                    <a:pt x="23" y="254"/>
                  </a:lnTo>
                  <a:lnTo>
                    <a:pt x="9" y="224"/>
                  </a:lnTo>
                  <a:lnTo>
                    <a:pt x="1" y="193"/>
                  </a:lnTo>
                  <a:lnTo>
                    <a:pt x="0" y="159"/>
                  </a:lnTo>
                  <a:lnTo>
                    <a:pt x="34" y="115"/>
                  </a:lnTo>
                  <a:lnTo>
                    <a:pt x="68" y="79"/>
                  </a:lnTo>
                  <a:lnTo>
                    <a:pt x="104" y="51"/>
                  </a:lnTo>
                  <a:lnTo>
                    <a:pt x="142" y="29"/>
                  </a:lnTo>
                  <a:lnTo>
                    <a:pt x="183" y="15"/>
                  </a:lnTo>
                  <a:lnTo>
                    <a:pt x="224" y="4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6" name="Freeform 105">
              <a:extLst>
                <a:ext uri="{FF2B5EF4-FFF2-40B4-BE49-F238E27FC236}">
                  <a16:creationId xmlns:a16="http://schemas.microsoft.com/office/drawing/2014/main" id="{75C45AC1-A322-4A70-A839-A2B0A19CA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1" y="631825"/>
              <a:ext cx="1247775" cy="554038"/>
            </a:xfrm>
            <a:custGeom>
              <a:avLst/>
              <a:gdLst>
                <a:gd name="T0" fmla="*/ 135 w 786"/>
                <a:gd name="T1" fmla="*/ 0 h 349"/>
                <a:gd name="T2" fmla="*/ 161 w 786"/>
                <a:gd name="T3" fmla="*/ 7 h 349"/>
                <a:gd name="T4" fmla="*/ 207 w 786"/>
                <a:gd name="T5" fmla="*/ 20 h 349"/>
                <a:gd name="T6" fmla="*/ 266 w 786"/>
                <a:gd name="T7" fmla="*/ 37 h 349"/>
                <a:gd name="T8" fmla="*/ 332 w 786"/>
                <a:gd name="T9" fmla="*/ 57 h 349"/>
                <a:gd name="T10" fmla="*/ 398 w 786"/>
                <a:gd name="T11" fmla="*/ 78 h 349"/>
                <a:gd name="T12" fmla="*/ 457 w 786"/>
                <a:gd name="T13" fmla="*/ 100 h 349"/>
                <a:gd name="T14" fmla="*/ 501 w 786"/>
                <a:gd name="T15" fmla="*/ 121 h 349"/>
                <a:gd name="T16" fmla="*/ 550 w 786"/>
                <a:gd name="T17" fmla="*/ 147 h 349"/>
                <a:gd name="T18" fmla="*/ 605 w 786"/>
                <a:gd name="T19" fmla="*/ 175 h 349"/>
                <a:gd name="T20" fmla="*/ 661 w 786"/>
                <a:gd name="T21" fmla="*/ 201 h 349"/>
                <a:gd name="T22" fmla="*/ 712 w 786"/>
                <a:gd name="T23" fmla="*/ 224 h 349"/>
                <a:gd name="T24" fmla="*/ 754 w 786"/>
                <a:gd name="T25" fmla="*/ 241 h 349"/>
                <a:gd name="T26" fmla="*/ 781 w 786"/>
                <a:gd name="T27" fmla="*/ 251 h 349"/>
                <a:gd name="T28" fmla="*/ 786 w 786"/>
                <a:gd name="T29" fmla="*/ 251 h 349"/>
                <a:gd name="T30" fmla="*/ 769 w 786"/>
                <a:gd name="T31" fmla="*/ 260 h 349"/>
                <a:gd name="T32" fmla="*/ 733 w 786"/>
                <a:gd name="T33" fmla="*/ 273 h 349"/>
                <a:gd name="T34" fmla="*/ 680 w 786"/>
                <a:gd name="T35" fmla="*/ 288 h 349"/>
                <a:gd name="T36" fmla="*/ 611 w 786"/>
                <a:gd name="T37" fmla="*/ 299 h 349"/>
                <a:gd name="T38" fmla="*/ 526 w 786"/>
                <a:gd name="T39" fmla="*/ 300 h 349"/>
                <a:gd name="T40" fmla="*/ 450 w 786"/>
                <a:gd name="T41" fmla="*/ 292 h 349"/>
                <a:gd name="T42" fmla="*/ 398 w 786"/>
                <a:gd name="T43" fmla="*/ 281 h 349"/>
                <a:gd name="T44" fmla="*/ 372 w 786"/>
                <a:gd name="T45" fmla="*/ 273 h 349"/>
                <a:gd name="T46" fmla="*/ 372 w 786"/>
                <a:gd name="T47" fmla="*/ 273 h 349"/>
                <a:gd name="T48" fmla="*/ 387 w 786"/>
                <a:gd name="T49" fmla="*/ 285 h 349"/>
                <a:gd name="T50" fmla="*/ 414 w 786"/>
                <a:gd name="T51" fmla="*/ 304 h 349"/>
                <a:gd name="T52" fmla="*/ 442 w 786"/>
                <a:gd name="T53" fmla="*/ 324 h 349"/>
                <a:gd name="T54" fmla="*/ 467 w 786"/>
                <a:gd name="T55" fmla="*/ 341 h 349"/>
                <a:gd name="T56" fmla="*/ 482 w 786"/>
                <a:gd name="T57" fmla="*/ 349 h 349"/>
                <a:gd name="T58" fmla="*/ 471 w 786"/>
                <a:gd name="T59" fmla="*/ 347 h 349"/>
                <a:gd name="T60" fmla="*/ 432 w 786"/>
                <a:gd name="T61" fmla="*/ 341 h 349"/>
                <a:gd name="T62" fmla="*/ 373 w 786"/>
                <a:gd name="T63" fmla="*/ 326 h 349"/>
                <a:gd name="T64" fmla="*/ 300 w 786"/>
                <a:gd name="T65" fmla="*/ 303 h 349"/>
                <a:gd name="T66" fmla="*/ 220 w 786"/>
                <a:gd name="T67" fmla="*/ 269 h 349"/>
                <a:gd name="T68" fmla="*/ 135 w 786"/>
                <a:gd name="T69" fmla="*/ 220 h 349"/>
                <a:gd name="T70" fmla="*/ 68 w 786"/>
                <a:gd name="T71" fmla="*/ 171 h 349"/>
                <a:gd name="T72" fmla="*/ 26 w 786"/>
                <a:gd name="T73" fmla="*/ 133 h 349"/>
                <a:gd name="T74" fmla="*/ 5 w 786"/>
                <a:gd name="T75" fmla="*/ 106 h 349"/>
                <a:gd name="T76" fmla="*/ 0 w 786"/>
                <a:gd name="T77" fmla="*/ 97 h 349"/>
                <a:gd name="T78" fmla="*/ 9 w 786"/>
                <a:gd name="T79" fmla="*/ 89 h 349"/>
                <a:gd name="T80" fmla="*/ 32 w 786"/>
                <a:gd name="T81" fmla="*/ 70 h 349"/>
                <a:gd name="T82" fmla="*/ 65 w 786"/>
                <a:gd name="T83" fmla="*/ 44 h 349"/>
                <a:gd name="T84" fmla="*/ 99 w 786"/>
                <a:gd name="T85" fmla="*/ 19 h 349"/>
                <a:gd name="T86" fmla="*/ 131 w 786"/>
                <a:gd name="T87" fmla="*/ 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6" h="349">
                  <a:moveTo>
                    <a:pt x="131" y="0"/>
                  </a:moveTo>
                  <a:lnTo>
                    <a:pt x="135" y="0"/>
                  </a:lnTo>
                  <a:lnTo>
                    <a:pt x="145" y="3"/>
                  </a:lnTo>
                  <a:lnTo>
                    <a:pt x="161" y="7"/>
                  </a:lnTo>
                  <a:lnTo>
                    <a:pt x="182" y="13"/>
                  </a:lnTo>
                  <a:lnTo>
                    <a:pt x="207" y="20"/>
                  </a:lnTo>
                  <a:lnTo>
                    <a:pt x="235" y="28"/>
                  </a:lnTo>
                  <a:lnTo>
                    <a:pt x="266" y="37"/>
                  </a:lnTo>
                  <a:lnTo>
                    <a:pt x="298" y="46"/>
                  </a:lnTo>
                  <a:lnTo>
                    <a:pt x="332" y="57"/>
                  </a:lnTo>
                  <a:lnTo>
                    <a:pt x="365" y="67"/>
                  </a:lnTo>
                  <a:lnTo>
                    <a:pt x="398" y="78"/>
                  </a:lnTo>
                  <a:lnTo>
                    <a:pt x="428" y="89"/>
                  </a:lnTo>
                  <a:lnTo>
                    <a:pt x="457" y="100"/>
                  </a:lnTo>
                  <a:lnTo>
                    <a:pt x="482" y="110"/>
                  </a:lnTo>
                  <a:lnTo>
                    <a:pt x="501" y="121"/>
                  </a:lnTo>
                  <a:lnTo>
                    <a:pt x="525" y="134"/>
                  </a:lnTo>
                  <a:lnTo>
                    <a:pt x="550" y="147"/>
                  </a:lnTo>
                  <a:lnTo>
                    <a:pt x="576" y="160"/>
                  </a:lnTo>
                  <a:lnTo>
                    <a:pt x="605" y="175"/>
                  </a:lnTo>
                  <a:lnTo>
                    <a:pt x="632" y="188"/>
                  </a:lnTo>
                  <a:lnTo>
                    <a:pt x="661" y="201"/>
                  </a:lnTo>
                  <a:lnTo>
                    <a:pt x="687" y="213"/>
                  </a:lnTo>
                  <a:lnTo>
                    <a:pt x="712" y="224"/>
                  </a:lnTo>
                  <a:lnTo>
                    <a:pt x="736" y="233"/>
                  </a:lnTo>
                  <a:lnTo>
                    <a:pt x="754" y="241"/>
                  </a:lnTo>
                  <a:lnTo>
                    <a:pt x="770" y="247"/>
                  </a:lnTo>
                  <a:lnTo>
                    <a:pt x="781" y="251"/>
                  </a:lnTo>
                  <a:lnTo>
                    <a:pt x="786" y="251"/>
                  </a:lnTo>
                  <a:lnTo>
                    <a:pt x="786" y="251"/>
                  </a:lnTo>
                  <a:lnTo>
                    <a:pt x="781" y="254"/>
                  </a:lnTo>
                  <a:lnTo>
                    <a:pt x="769" y="260"/>
                  </a:lnTo>
                  <a:lnTo>
                    <a:pt x="753" y="266"/>
                  </a:lnTo>
                  <a:lnTo>
                    <a:pt x="733" y="273"/>
                  </a:lnTo>
                  <a:lnTo>
                    <a:pt x="708" y="281"/>
                  </a:lnTo>
                  <a:lnTo>
                    <a:pt x="680" y="288"/>
                  </a:lnTo>
                  <a:lnTo>
                    <a:pt x="647" y="294"/>
                  </a:lnTo>
                  <a:lnTo>
                    <a:pt x="611" y="299"/>
                  </a:lnTo>
                  <a:lnTo>
                    <a:pt x="574" y="300"/>
                  </a:lnTo>
                  <a:lnTo>
                    <a:pt x="526" y="300"/>
                  </a:lnTo>
                  <a:lnTo>
                    <a:pt x="486" y="296"/>
                  </a:lnTo>
                  <a:lnTo>
                    <a:pt x="450" y="292"/>
                  </a:lnTo>
                  <a:lnTo>
                    <a:pt x="422" y="286"/>
                  </a:lnTo>
                  <a:lnTo>
                    <a:pt x="398" y="281"/>
                  </a:lnTo>
                  <a:lnTo>
                    <a:pt x="382" y="275"/>
                  </a:lnTo>
                  <a:lnTo>
                    <a:pt x="372" y="273"/>
                  </a:lnTo>
                  <a:lnTo>
                    <a:pt x="369" y="270"/>
                  </a:lnTo>
                  <a:lnTo>
                    <a:pt x="372" y="273"/>
                  </a:lnTo>
                  <a:lnTo>
                    <a:pt x="378" y="278"/>
                  </a:lnTo>
                  <a:lnTo>
                    <a:pt x="387" y="285"/>
                  </a:lnTo>
                  <a:lnTo>
                    <a:pt x="401" y="294"/>
                  </a:lnTo>
                  <a:lnTo>
                    <a:pt x="414" y="304"/>
                  </a:lnTo>
                  <a:lnTo>
                    <a:pt x="428" y="315"/>
                  </a:lnTo>
                  <a:lnTo>
                    <a:pt x="442" y="324"/>
                  </a:lnTo>
                  <a:lnTo>
                    <a:pt x="457" y="333"/>
                  </a:lnTo>
                  <a:lnTo>
                    <a:pt x="467" y="341"/>
                  </a:lnTo>
                  <a:lnTo>
                    <a:pt x="477" y="346"/>
                  </a:lnTo>
                  <a:lnTo>
                    <a:pt x="482" y="349"/>
                  </a:lnTo>
                  <a:lnTo>
                    <a:pt x="480" y="349"/>
                  </a:lnTo>
                  <a:lnTo>
                    <a:pt x="471" y="347"/>
                  </a:lnTo>
                  <a:lnTo>
                    <a:pt x="454" y="345"/>
                  </a:lnTo>
                  <a:lnTo>
                    <a:pt x="432" y="341"/>
                  </a:lnTo>
                  <a:lnTo>
                    <a:pt x="404" y="334"/>
                  </a:lnTo>
                  <a:lnTo>
                    <a:pt x="373" y="326"/>
                  </a:lnTo>
                  <a:lnTo>
                    <a:pt x="338" y="316"/>
                  </a:lnTo>
                  <a:lnTo>
                    <a:pt x="300" y="303"/>
                  </a:lnTo>
                  <a:lnTo>
                    <a:pt x="260" y="287"/>
                  </a:lnTo>
                  <a:lnTo>
                    <a:pt x="220" y="269"/>
                  </a:lnTo>
                  <a:lnTo>
                    <a:pt x="179" y="248"/>
                  </a:lnTo>
                  <a:lnTo>
                    <a:pt x="135" y="220"/>
                  </a:lnTo>
                  <a:lnTo>
                    <a:pt x="98" y="194"/>
                  </a:lnTo>
                  <a:lnTo>
                    <a:pt x="68" y="171"/>
                  </a:lnTo>
                  <a:lnTo>
                    <a:pt x="44" y="150"/>
                  </a:lnTo>
                  <a:lnTo>
                    <a:pt x="26" y="133"/>
                  </a:lnTo>
                  <a:lnTo>
                    <a:pt x="14" y="118"/>
                  </a:lnTo>
                  <a:lnTo>
                    <a:pt x="5" y="106"/>
                  </a:lnTo>
                  <a:lnTo>
                    <a:pt x="1" y="100"/>
                  </a:lnTo>
                  <a:lnTo>
                    <a:pt x="0" y="97"/>
                  </a:lnTo>
                  <a:lnTo>
                    <a:pt x="2" y="96"/>
                  </a:lnTo>
                  <a:lnTo>
                    <a:pt x="9" y="89"/>
                  </a:lnTo>
                  <a:lnTo>
                    <a:pt x="19" y="80"/>
                  </a:lnTo>
                  <a:lnTo>
                    <a:pt x="32" y="70"/>
                  </a:lnTo>
                  <a:lnTo>
                    <a:pt x="48" y="57"/>
                  </a:lnTo>
                  <a:lnTo>
                    <a:pt x="65" y="44"/>
                  </a:lnTo>
                  <a:lnTo>
                    <a:pt x="82" y="31"/>
                  </a:lnTo>
                  <a:lnTo>
                    <a:pt x="99" y="19"/>
                  </a:lnTo>
                  <a:lnTo>
                    <a:pt x="116" y="8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7" name="Freeform 106">
              <a:extLst>
                <a:ext uri="{FF2B5EF4-FFF2-40B4-BE49-F238E27FC236}">
                  <a16:creationId xmlns:a16="http://schemas.microsoft.com/office/drawing/2014/main" id="{43268019-A3F3-4328-B5D7-76F3793F1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563" y="4745038"/>
              <a:ext cx="1588" cy="3175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1 h 2"/>
                <a:gd name="T4" fmla="*/ 0 w 1"/>
                <a:gd name="T5" fmla="*/ 2 h 2"/>
                <a:gd name="T6" fmla="*/ 0 w 1"/>
                <a:gd name="T7" fmla="*/ 1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lnTo>
                    <a:pt x="0" y="1"/>
                  </a:lnTo>
                  <a:lnTo>
                    <a:pt x="0" y="2"/>
                  </a:lnTo>
                  <a:lnTo>
                    <a:pt x="0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8" name="Freeform 107">
              <a:extLst>
                <a:ext uri="{FF2B5EF4-FFF2-40B4-BE49-F238E27FC236}">
                  <a16:creationId xmlns:a16="http://schemas.microsoft.com/office/drawing/2014/main" id="{B65F5A7C-87C2-4FB6-86BE-08AD393954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35563" y="3397250"/>
              <a:ext cx="439738" cy="1482725"/>
            </a:xfrm>
            <a:custGeom>
              <a:avLst/>
              <a:gdLst>
                <a:gd name="T0" fmla="*/ 277 w 277"/>
                <a:gd name="T1" fmla="*/ 233 h 934"/>
                <a:gd name="T2" fmla="*/ 275 w 277"/>
                <a:gd name="T3" fmla="*/ 233 h 934"/>
                <a:gd name="T4" fmla="*/ 275 w 277"/>
                <a:gd name="T5" fmla="*/ 233 h 934"/>
                <a:gd name="T6" fmla="*/ 235 w 277"/>
                <a:gd name="T7" fmla="*/ 9 h 934"/>
                <a:gd name="T8" fmla="*/ 246 w 277"/>
                <a:gd name="T9" fmla="*/ 48 h 934"/>
                <a:gd name="T10" fmla="*/ 260 w 277"/>
                <a:gd name="T11" fmla="*/ 106 h 934"/>
                <a:gd name="T12" fmla="*/ 270 w 277"/>
                <a:gd name="T13" fmla="*/ 172 h 934"/>
                <a:gd name="T14" fmla="*/ 275 w 277"/>
                <a:gd name="T15" fmla="*/ 233 h 934"/>
                <a:gd name="T16" fmla="*/ 273 w 277"/>
                <a:gd name="T17" fmla="*/ 233 h 934"/>
                <a:gd name="T18" fmla="*/ 275 w 277"/>
                <a:gd name="T19" fmla="*/ 233 h 934"/>
                <a:gd name="T20" fmla="*/ 271 w 277"/>
                <a:gd name="T21" fmla="*/ 284 h 934"/>
                <a:gd name="T22" fmla="*/ 269 w 277"/>
                <a:gd name="T23" fmla="*/ 320 h 934"/>
                <a:gd name="T24" fmla="*/ 265 w 277"/>
                <a:gd name="T25" fmla="*/ 350 h 934"/>
                <a:gd name="T26" fmla="*/ 260 w 277"/>
                <a:gd name="T27" fmla="*/ 382 h 934"/>
                <a:gd name="T28" fmla="*/ 250 w 277"/>
                <a:gd name="T29" fmla="*/ 427 h 934"/>
                <a:gd name="T30" fmla="*/ 235 w 277"/>
                <a:gd name="T31" fmla="*/ 490 h 934"/>
                <a:gd name="T32" fmla="*/ 211 w 277"/>
                <a:gd name="T33" fmla="*/ 575 h 934"/>
                <a:gd name="T34" fmla="*/ 185 w 277"/>
                <a:gd name="T35" fmla="*/ 652 h 934"/>
                <a:gd name="T36" fmla="*/ 159 w 277"/>
                <a:gd name="T37" fmla="*/ 720 h 934"/>
                <a:gd name="T38" fmla="*/ 136 w 277"/>
                <a:gd name="T39" fmla="*/ 775 h 934"/>
                <a:gd name="T40" fmla="*/ 119 w 277"/>
                <a:gd name="T41" fmla="*/ 816 h 934"/>
                <a:gd name="T42" fmla="*/ 111 w 277"/>
                <a:gd name="T43" fmla="*/ 837 h 934"/>
                <a:gd name="T44" fmla="*/ 113 w 277"/>
                <a:gd name="T45" fmla="*/ 839 h 934"/>
                <a:gd name="T46" fmla="*/ 117 w 277"/>
                <a:gd name="T47" fmla="*/ 838 h 934"/>
                <a:gd name="T48" fmla="*/ 134 w 277"/>
                <a:gd name="T49" fmla="*/ 843 h 934"/>
                <a:gd name="T50" fmla="*/ 149 w 277"/>
                <a:gd name="T51" fmla="*/ 852 h 934"/>
                <a:gd name="T52" fmla="*/ 157 w 277"/>
                <a:gd name="T53" fmla="*/ 858 h 934"/>
                <a:gd name="T54" fmla="*/ 204 w 277"/>
                <a:gd name="T55" fmla="*/ 926 h 934"/>
                <a:gd name="T56" fmla="*/ 165 w 277"/>
                <a:gd name="T57" fmla="*/ 910 h 934"/>
                <a:gd name="T58" fmla="*/ 113 w 277"/>
                <a:gd name="T59" fmla="*/ 894 h 934"/>
                <a:gd name="T60" fmla="*/ 59 w 277"/>
                <a:gd name="T61" fmla="*/ 879 h 934"/>
                <a:gd name="T62" fmla="*/ 17 w 277"/>
                <a:gd name="T63" fmla="*/ 863 h 934"/>
                <a:gd name="T64" fmla="*/ 0 w 277"/>
                <a:gd name="T65" fmla="*/ 851 h 934"/>
                <a:gd name="T66" fmla="*/ 1 w 277"/>
                <a:gd name="T67" fmla="*/ 849 h 934"/>
                <a:gd name="T68" fmla="*/ 70 w 277"/>
                <a:gd name="T69" fmla="*/ 763 h 934"/>
                <a:gd name="T70" fmla="*/ 122 w 277"/>
                <a:gd name="T71" fmla="*/ 663 h 934"/>
                <a:gd name="T72" fmla="*/ 161 w 277"/>
                <a:gd name="T73" fmla="*/ 549 h 934"/>
                <a:gd name="T74" fmla="*/ 189 w 277"/>
                <a:gd name="T75" fmla="*/ 427 h 934"/>
                <a:gd name="T76" fmla="*/ 207 w 277"/>
                <a:gd name="T77" fmla="*/ 301 h 934"/>
                <a:gd name="T78" fmla="*/ 219 w 277"/>
                <a:gd name="T79" fmla="*/ 177 h 934"/>
                <a:gd name="T80" fmla="*/ 227 w 277"/>
                <a:gd name="T81" fmla="*/ 56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7" h="934">
                  <a:moveTo>
                    <a:pt x="275" y="233"/>
                  </a:moveTo>
                  <a:lnTo>
                    <a:pt x="277" y="233"/>
                  </a:lnTo>
                  <a:lnTo>
                    <a:pt x="277" y="233"/>
                  </a:lnTo>
                  <a:lnTo>
                    <a:pt x="275" y="233"/>
                  </a:lnTo>
                  <a:lnTo>
                    <a:pt x="275" y="233"/>
                  </a:lnTo>
                  <a:lnTo>
                    <a:pt x="275" y="233"/>
                  </a:lnTo>
                  <a:close/>
                  <a:moveTo>
                    <a:pt x="231" y="0"/>
                  </a:moveTo>
                  <a:lnTo>
                    <a:pt x="235" y="9"/>
                  </a:lnTo>
                  <a:lnTo>
                    <a:pt x="240" y="26"/>
                  </a:lnTo>
                  <a:lnTo>
                    <a:pt x="246" y="48"/>
                  </a:lnTo>
                  <a:lnTo>
                    <a:pt x="253" y="76"/>
                  </a:lnTo>
                  <a:lnTo>
                    <a:pt x="260" y="106"/>
                  </a:lnTo>
                  <a:lnTo>
                    <a:pt x="266" y="139"/>
                  </a:lnTo>
                  <a:lnTo>
                    <a:pt x="270" y="172"/>
                  </a:lnTo>
                  <a:lnTo>
                    <a:pt x="274" y="203"/>
                  </a:lnTo>
                  <a:lnTo>
                    <a:pt x="275" y="233"/>
                  </a:lnTo>
                  <a:lnTo>
                    <a:pt x="274" y="233"/>
                  </a:lnTo>
                  <a:lnTo>
                    <a:pt x="273" y="233"/>
                  </a:lnTo>
                  <a:lnTo>
                    <a:pt x="274" y="233"/>
                  </a:lnTo>
                  <a:lnTo>
                    <a:pt x="275" y="233"/>
                  </a:lnTo>
                  <a:lnTo>
                    <a:pt x="273" y="261"/>
                  </a:lnTo>
                  <a:lnTo>
                    <a:pt x="271" y="284"/>
                  </a:lnTo>
                  <a:lnTo>
                    <a:pt x="270" y="304"/>
                  </a:lnTo>
                  <a:lnTo>
                    <a:pt x="269" y="320"/>
                  </a:lnTo>
                  <a:lnTo>
                    <a:pt x="267" y="335"/>
                  </a:lnTo>
                  <a:lnTo>
                    <a:pt x="265" y="350"/>
                  </a:lnTo>
                  <a:lnTo>
                    <a:pt x="263" y="365"/>
                  </a:lnTo>
                  <a:lnTo>
                    <a:pt x="260" y="382"/>
                  </a:lnTo>
                  <a:lnTo>
                    <a:pt x="256" y="403"/>
                  </a:lnTo>
                  <a:lnTo>
                    <a:pt x="250" y="427"/>
                  </a:lnTo>
                  <a:lnTo>
                    <a:pt x="244" y="456"/>
                  </a:lnTo>
                  <a:lnTo>
                    <a:pt x="235" y="490"/>
                  </a:lnTo>
                  <a:lnTo>
                    <a:pt x="223" y="533"/>
                  </a:lnTo>
                  <a:lnTo>
                    <a:pt x="211" y="575"/>
                  </a:lnTo>
                  <a:lnTo>
                    <a:pt x="198" y="614"/>
                  </a:lnTo>
                  <a:lnTo>
                    <a:pt x="185" y="652"/>
                  </a:lnTo>
                  <a:lnTo>
                    <a:pt x="172" y="687"/>
                  </a:lnTo>
                  <a:lnTo>
                    <a:pt x="159" y="720"/>
                  </a:lnTo>
                  <a:lnTo>
                    <a:pt x="147" y="750"/>
                  </a:lnTo>
                  <a:lnTo>
                    <a:pt x="136" y="775"/>
                  </a:lnTo>
                  <a:lnTo>
                    <a:pt x="127" y="797"/>
                  </a:lnTo>
                  <a:lnTo>
                    <a:pt x="119" y="816"/>
                  </a:lnTo>
                  <a:lnTo>
                    <a:pt x="114" y="829"/>
                  </a:lnTo>
                  <a:lnTo>
                    <a:pt x="111" y="837"/>
                  </a:lnTo>
                  <a:lnTo>
                    <a:pt x="111" y="839"/>
                  </a:lnTo>
                  <a:lnTo>
                    <a:pt x="113" y="839"/>
                  </a:lnTo>
                  <a:lnTo>
                    <a:pt x="114" y="839"/>
                  </a:lnTo>
                  <a:lnTo>
                    <a:pt x="117" y="838"/>
                  </a:lnTo>
                  <a:lnTo>
                    <a:pt x="125" y="841"/>
                  </a:lnTo>
                  <a:lnTo>
                    <a:pt x="134" y="843"/>
                  </a:lnTo>
                  <a:lnTo>
                    <a:pt x="142" y="849"/>
                  </a:lnTo>
                  <a:lnTo>
                    <a:pt x="149" y="852"/>
                  </a:lnTo>
                  <a:lnTo>
                    <a:pt x="155" y="856"/>
                  </a:lnTo>
                  <a:lnTo>
                    <a:pt x="157" y="858"/>
                  </a:lnTo>
                  <a:lnTo>
                    <a:pt x="214" y="934"/>
                  </a:lnTo>
                  <a:lnTo>
                    <a:pt x="204" y="926"/>
                  </a:lnTo>
                  <a:lnTo>
                    <a:pt x="187" y="918"/>
                  </a:lnTo>
                  <a:lnTo>
                    <a:pt x="165" y="910"/>
                  </a:lnTo>
                  <a:lnTo>
                    <a:pt x="140" y="902"/>
                  </a:lnTo>
                  <a:lnTo>
                    <a:pt x="113" y="894"/>
                  </a:lnTo>
                  <a:lnTo>
                    <a:pt x="85" y="887"/>
                  </a:lnTo>
                  <a:lnTo>
                    <a:pt x="59" y="879"/>
                  </a:lnTo>
                  <a:lnTo>
                    <a:pt x="35" y="871"/>
                  </a:lnTo>
                  <a:lnTo>
                    <a:pt x="17" y="863"/>
                  </a:lnTo>
                  <a:lnTo>
                    <a:pt x="4" y="856"/>
                  </a:lnTo>
                  <a:lnTo>
                    <a:pt x="0" y="851"/>
                  </a:lnTo>
                  <a:lnTo>
                    <a:pt x="0" y="850"/>
                  </a:lnTo>
                  <a:lnTo>
                    <a:pt x="1" y="849"/>
                  </a:lnTo>
                  <a:lnTo>
                    <a:pt x="37" y="808"/>
                  </a:lnTo>
                  <a:lnTo>
                    <a:pt x="70" y="763"/>
                  </a:lnTo>
                  <a:lnTo>
                    <a:pt x="97" y="715"/>
                  </a:lnTo>
                  <a:lnTo>
                    <a:pt x="122" y="663"/>
                  </a:lnTo>
                  <a:lnTo>
                    <a:pt x="143" y="606"/>
                  </a:lnTo>
                  <a:lnTo>
                    <a:pt x="161" y="549"/>
                  </a:lnTo>
                  <a:lnTo>
                    <a:pt x="176" y="488"/>
                  </a:lnTo>
                  <a:lnTo>
                    <a:pt x="189" y="427"/>
                  </a:lnTo>
                  <a:lnTo>
                    <a:pt x="199" y="364"/>
                  </a:lnTo>
                  <a:lnTo>
                    <a:pt x="207" y="301"/>
                  </a:lnTo>
                  <a:lnTo>
                    <a:pt x="214" y="238"/>
                  </a:lnTo>
                  <a:lnTo>
                    <a:pt x="219" y="177"/>
                  </a:lnTo>
                  <a:lnTo>
                    <a:pt x="224" y="115"/>
                  </a:lnTo>
                  <a:lnTo>
                    <a:pt x="227" y="56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9" name="Freeform 108">
              <a:extLst>
                <a:ext uri="{FF2B5EF4-FFF2-40B4-BE49-F238E27FC236}">
                  <a16:creationId xmlns:a16="http://schemas.microsoft.com/office/drawing/2014/main" id="{6DAADFA3-C276-4788-B9A0-B88E0AD83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3663" y="5257800"/>
              <a:ext cx="2346325" cy="1654175"/>
            </a:xfrm>
            <a:custGeom>
              <a:avLst/>
              <a:gdLst>
                <a:gd name="T0" fmla="*/ 698 w 1478"/>
                <a:gd name="T1" fmla="*/ 5 h 1042"/>
                <a:gd name="T2" fmla="*/ 817 w 1478"/>
                <a:gd name="T3" fmla="*/ 37 h 1042"/>
                <a:gd name="T4" fmla="*/ 877 w 1478"/>
                <a:gd name="T5" fmla="*/ 103 h 1042"/>
                <a:gd name="T6" fmla="*/ 944 w 1478"/>
                <a:gd name="T7" fmla="*/ 186 h 1042"/>
                <a:gd name="T8" fmla="*/ 1016 w 1478"/>
                <a:gd name="T9" fmla="*/ 280 h 1042"/>
                <a:gd name="T10" fmla="*/ 1091 w 1478"/>
                <a:gd name="T11" fmla="*/ 382 h 1042"/>
                <a:gd name="T12" fmla="*/ 1166 w 1478"/>
                <a:gd name="T13" fmla="*/ 487 h 1042"/>
                <a:gd name="T14" fmla="*/ 1238 w 1478"/>
                <a:gd name="T15" fmla="*/ 591 h 1042"/>
                <a:gd name="T16" fmla="*/ 1305 w 1478"/>
                <a:gd name="T17" fmla="*/ 689 h 1042"/>
                <a:gd name="T18" fmla="*/ 1365 w 1478"/>
                <a:gd name="T19" fmla="*/ 777 h 1042"/>
                <a:gd name="T20" fmla="*/ 1415 w 1478"/>
                <a:gd name="T21" fmla="*/ 851 h 1042"/>
                <a:gd name="T22" fmla="*/ 1451 w 1478"/>
                <a:gd name="T23" fmla="*/ 906 h 1042"/>
                <a:gd name="T24" fmla="*/ 1470 w 1478"/>
                <a:gd name="T25" fmla="*/ 935 h 1042"/>
                <a:gd name="T26" fmla="*/ 1478 w 1478"/>
                <a:gd name="T27" fmla="*/ 945 h 1042"/>
                <a:gd name="T28" fmla="*/ 1449 w 1478"/>
                <a:gd name="T29" fmla="*/ 949 h 1042"/>
                <a:gd name="T30" fmla="*/ 1433 w 1478"/>
                <a:gd name="T31" fmla="*/ 948 h 1042"/>
                <a:gd name="T32" fmla="*/ 1409 w 1478"/>
                <a:gd name="T33" fmla="*/ 922 h 1042"/>
                <a:gd name="T34" fmla="*/ 1360 w 1478"/>
                <a:gd name="T35" fmla="*/ 858 h 1042"/>
                <a:gd name="T36" fmla="*/ 1303 w 1478"/>
                <a:gd name="T37" fmla="*/ 775 h 1042"/>
                <a:gd name="T38" fmla="*/ 1240 w 1478"/>
                <a:gd name="T39" fmla="*/ 680 h 1042"/>
                <a:gd name="T40" fmla="*/ 1174 w 1478"/>
                <a:gd name="T41" fmla="*/ 575 h 1042"/>
                <a:gd name="T42" fmla="*/ 1104 w 1478"/>
                <a:gd name="T43" fmla="*/ 467 h 1042"/>
                <a:gd name="T44" fmla="*/ 1032 w 1478"/>
                <a:gd name="T45" fmla="*/ 360 h 1042"/>
                <a:gd name="T46" fmla="*/ 961 w 1478"/>
                <a:gd name="T47" fmla="*/ 261 h 1042"/>
                <a:gd name="T48" fmla="*/ 892 w 1478"/>
                <a:gd name="T49" fmla="*/ 172 h 1042"/>
                <a:gd name="T50" fmla="*/ 826 w 1478"/>
                <a:gd name="T51" fmla="*/ 98 h 1042"/>
                <a:gd name="T52" fmla="*/ 765 w 1478"/>
                <a:gd name="T53" fmla="*/ 47 h 1042"/>
                <a:gd name="T54" fmla="*/ 710 w 1478"/>
                <a:gd name="T55" fmla="*/ 21 h 1042"/>
                <a:gd name="T56" fmla="*/ 684 w 1478"/>
                <a:gd name="T57" fmla="*/ 30 h 1042"/>
                <a:gd name="T58" fmla="*/ 648 w 1478"/>
                <a:gd name="T59" fmla="*/ 67 h 1042"/>
                <a:gd name="T60" fmla="*/ 605 w 1478"/>
                <a:gd name="T61" fmla="*/ 124 h 1042"/>
                <a:gd name="T62" fmla="*/ 555 w 1478"/>
                <a:gd name="T63" fmla="*/ 199 h 1042"/>
                <a:gd name="T64" fmla="*/ 500 w 1478"/>
                <a:gd name="T65" fmla="*/ 288 h 1042"/>
                <a:gd name="T66" fmla="*/ 444 w 1478"/>
                <a:gd name="T67" fmla="*/ 386 h 1042"/>
                <a:gd name="T68" fmla="*/ 385 w 1478"/>
                <a:gd name="T69" fmla="*/ 490 h 1042"/>
                <a:gd name="T70" fmla="*/ 326 w 1478"/>
                <a:gd name="T71" fmla="*/ 595 h 1042"/>
                <a:gd name="T72" fmla="*/ 270 w 1478"/>
                <a:gd name="T73" fmla="*/ 697 h 1042"/>
                <a:gd name="T74" fmla="*/ 217 w 1478"/>
                <a:gd name="T75" fmla="*/ 792 h 1042"/>
                <a:gd name="T76" fmla="*/ 169 w 1478"/>
                <a:gd name="T77" fmla="*/ 876 h 1042"/>
                <a:gd name="T78" fmla="*/ 128 w 1478"/>
                <a:gd name="T79" fmla="*/ 945 h 1042"/>
                <a:gd name="T80" fmla="*/ 95 w 1478"/>
                <a:gd name="T81" fmla="*/ 995 h 1042"/>
                <a:gd name="T82" fmla="*/ 72 w 1478"/>
                <a:gd name="T83" fmla="*/ 1021 h 1042"/>
                <a:gd name="T84" fmla="*/ 32 w 1478"/>
                <a:gd name="T85" fmla="*/ 1041 h 1042"/>
                <a:gd name="T86" fmla="*/ 0 w 1478"/>
                <a:gd name="T87" fmla="*/ 1040 h 1042"/>
                <a:gd name="T88" fmla="*/ 5 w 1478"/>
                <a:gd name="T89" fmla="*/ 1031 h 1042"/>
                <a:gd name="T90" fmla="*/ 21 w 1478"/>
                <a:gd name="T91" fmla="*/ 1004 h 1042"/>
                <a:gd name="T92" fmla="*/ 44 w 1478"/>
                <a:gd name="T93" fmla="*/ 962 h 1042"/>
                <a:gd name="T94" fmla="*/ 80 w 1478"/>
                <a:gd name="T95" fmla="*/ 898 h 1042"/>
                <a:gd name="T96" fmla="*/ 124 w 1478"/>
                <a:gd name="T97" fmla="*/ 821 h 1042"/>
                <a:gd name="T98" fmla="*/ 174 w 1478"/>
                <a:gd name="T99" fmla="*/ 735 h 1042"/>
                <a:gd name="T100" fmla="*/ 228 w 1478"/>
                <a:gd name="T101" fmla="*/ 639 h 1042"/>
                <a:gd name="T102" fmla="*/ 284 w 1478"/>
                <a:gd name="T103" fmla="*/ 542 h 1042"/>
                <a:gd name="T104" fmla="*/ 340 w 1478"/>
                <a:gd name="T105" fmla="*/ 444 h 1042"/>
                <a:gd name="T106" fmla="*/ 395 w 1478"/>
                <a:gd name="T107" fmla="*/ 348 h 1042"/>
                <a:gd name="T108" fmla="*/ 446 w 1478"/>
                <a:gd name="T109" fmla="*/ 259 h 1042"/>
                <a:gd name="T110" fmla="*/ 492 w 1478"/>
                <a:gd name="T111" fmla="*/ 181 h 1042"/>
                <a:gd name="T112" fmla="*/ 532 w 1478"/>
                <a:gd name="T113" fmla="*/ 115 h 1042"/>
                <a:gd name="T114" fmla="*/ 560 w 1478"/>
                <a:gd name="T115" fmla="*/ 65 h 1042"/>
                <a:gd name="T116" fmla="*/ 580 w 1478"/>
                <a:gd name="T117" fmla="*/ 37 h 1042"/>
                <a:gd name="T118" fmla="*/ 597 w 1478"/>
                <a:gd name="T119" fmla="*/ 14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78" h="1042">
                  <a:moveTo>
                    <a:pt x="608" y="0"/>
                  </a:moveTo>
                  <a:lnTo>
                    <a:pt x="698" y="5"/>
                  </a:lnTo>
                  <a:lnTo>
                    <a:pt x="791" y="12"/>
                  </a:lnTo>
                  <a:lnTo>
                    <a:pt x="817" y="37"/>
                  </a:lnTo>
                  <a:lnTo>
                    <a:pt x="846" y="68"/>
                  </a:lnTo>
                  <a:lnTo>
                    <a:pt x="877" y="103"/>
                  </a:lnTo>
                  <a:lnTo>
                    <a:pt x="910" y="144"/>
                  </a:lnTo>
                  <a:lnTo>
                    <a:pt x="944" y="186"/>
                  </a:lnTo>
                  <a:lnTo>
                    <a:pt x="980" y="233"/>
                  </a:lnTo>
                  <a:lnTo>
                    <a:pt x="1016" y="280"/>
                  </a:lnTo>
                  <a:lnTo>
                    <a:pt x="1053" y="331"/>
                  </a:lnTo>
                  <a:lnTo>
                    <a:pt x="1091" y="382"/>
                  </a:lnTo>
                  <a:lnTo>
                    <a:pt x="1129" y="435"/>
                  </a:lnTo>
                  <a:lnTo>
                    <a:pt x="1166" y="487"/>
                  </a:lnTo>
                  <a:lnTo>
                    <a:pt x="1202" y="540"/>
                  </a:lnTo>
                  <a:lnTo>
                    <a:pt x="1238" y="591"/>
                  </a:lnTo>
                  <a:lnTo>
                    <a:pt x="1272" y="640"/>
                  </a:lnTo>
                  <a:lnTo>
                    <a:pt x="1305" y="689"/>
                  </a:lnTo>
                  <a:lnTo>
                    <a:pt x="1336" y="735"/>
                  </a:lnTo>
                  <a:lnTo>
                    <a:pt x="1365" y="777"/>
                  </a:lnTo>
                  <a:lnTo>
                    <a:pt x="1391" y="816"/>
                  </a:lnTo>
                  <a:lnTo>
                    <a:pt x="1415" y="851"/>
                  </a:lnTo>
                  <a:lnTo>
                    <a:pt x="1434" y="881"/>
                  </a:lnTo>
                  <a:lnTo>
                    <a:pt x="1451" y="906"/>
                  </a:lnTo>
                  <a:lnTo>
                    <a:pt x="1462" y="923"/>
                  </a:lnTo>
                  <a:lnTo>
                    <a:pt x="1470" y="935"/>
                  </a:lnTo>
                  <a:lnTo>
                    <a:pt x="1475" y="943"/>
                  </a:lnTo>
                  <a:lnTo>
                    <a:pt x="1478" y="945"/>
                  </a:lnTo>
                  <a:lnTo>
                    <a:pt x="1462" y="948"/>
                  </a:lnTo>
                  <a:lnTo>
                    <a:pt x="1449" y="949"/>
                  </a:lnTo>
                  <a:lnTo>
                    <a:pt x="1438" y="949"/>
                  </a:lnTo>
                  <a:lnTo>
                    <a:pt x="1433" y="948"/>
                  </a:lnTo>
                  <a:lnTo>
                    <a:pt x="1430" y="945"/>
                  </a:lnTo>
                  <a:lnTo>
                    <a:pt x="1409" y="922"/>
                  </a:lnTo>
                  <a:lnTo>
                    <a:pt x="1386" y="892"/>
                  </a:lnTo>
                  <a:lnTo>
                    <a:pt x="1360" y="858"/>
                  </a:lnTo>
                  <a:lnTo>
                    <a:pt x="1332" y="818"/>
                  </a:lnTo>
                  <a:lnTo>
                    <a:pt x="1303" y="775"/>
                  </a:lnTo>
                  <a:lnTo>
                    <a:pt x="1273" y="728"/>
                  </a:lnTo>
                  <a:lnTo>
                    <a:pt x="1240" y="680"/>
                  </a:lnTo>
                  <a:lnTo>
                    <a:pt x="1208" y="627"/>
                  </a:lnTo>
                  <a:lnTo>
                    <a:pt x="1174" y="575"/>
                  </a:lnTo>
                  <a:lnTo>
                    <a:pt x="1140" y="521"/>
                  </a:lnTo>
                  <a:lnTo>
                    <a:pt x="1104" y="467"/>
                  </a:lnTo>
                  <a:lnTo>
                    <a:pt x="1069" y="414"/>
                  </a:lnTo>
                  <a:lnTo>
                    <a:pt x="1032" y="360"/>
                  </a:lnTo>
                  <a:lnTo>
                    <a:pt x="997" y="309"/>
                  </a:lnTo>
                  <a:lnTo>
                    <a:pt x="961" y="261"/>
                  </a:lnTo>
                  <a:lnTo>
                    <a:pt x="927" y="215"/>
                  </a:lnTo>
                  <a:lnTo>
                    <a:pt x="892" y="172"/>
                  </a:lnTo>
                  <a:lnTo>
                    <a:pt x="859" y="132"/>
                  </a:lnTo>
                  <a:lnTo>
                    <a:pt x="826" y="98"/>
                  </a:lnTo>
                  <a:lnTo>
                    <a:pt x="795" y="69"/>
                  </a:lnTo>
                  <a:lnTo>
                    <a:pt x="765" y="47"/>
                  </a:lnTo>
                  <a:lnTo>
                    <a:pt x="736" y="30"/>
                  </a:lnTo>
                  <a:lnTo>
                    <a:pt x="710" y="21"/>
                  </a:lnTo>
                  <a:lnTo>
                    <a:pt x="698" y="22"/>
                  </a:lnTo>
                  <a:lnTo>
                    <a:pt x="684" y="30"/>
                  </a:lnTo>
                  <a:lnTo>
                    <a:pt x="667" y="46"/>
                  </a:lnTo>
                  <a:lnTo>
                    <a:pt x="648" y="67"/>
                  </a:lnTo>
                  <a:lnTo>
                    <a:pt x="627" y="93"/>
                  </a:lnTo>
                  <a:lnTo>
                    <a:pt x="605" y="124"/>
                  </a:lnTo>
                  <a:lnTo>
                    <a:pt x="580" y="160"/>
                  </a:lnTo>
                  <a:lnTo>
                    <a:pt x="555" y="199"/>
                  </a:lnTo>
                  <a:lnTo>
                    <a:pt x="529" y="242"/>
                  </a:lnTo>
                  <a:lnTo>
                    <a:pt x="500" y="288"/>
                  </a:lnTo>
                  <a:lnTo>
                    <a:pt x="473" y="337"/>
                  </a:lnTo>
                  <a:lnTo>
                    <a:pt x="444" y="386"/>
                  </a:lnTo>
                  <a:lnTo>
                    <a:pt x="414" y="437"/>
                  </a:lnTo>
                  <a:lnTo>
                    <a:pt x="385" y="490"/>
                  </a:lnTo>
                  <a:lnTo>
                    <a:pt x="356" y="542"/>
                  </a:lnTo>
                  <a:lnTo>
                    <a:pt x="326" y="595"/>
                  </a:lnTo>
                  <a:lnTo>
                    <a:pt x="298" y="647"/>
                  </a:lnTo>
                  <a:lnTo>
                    <a:pt x="270" y="697"/>
                  </a:lnTo>
                  <a:lnTo>
                    <a:pt x="243" y="746"/>
                  </a:lnTo>
                  <a:lnTo>
                    <a:pt x="217" y="792"/>
                  </a:lnTo>
                  <a:lnTo>
                    <a:pt x="192" y="835"/>
                  </a:lnTo>
                  <a:lnTo>
                    <a:pt x="169" y="876"/>
                  </a:lnTo>
                  <a:lnTo>
                    <a:pt x="148" y="913"/>
                  </a:lnTo>
                  <a:lnTo>
                    <a:pt x="128" y="945"/>
                  </a:lnTo>
                  <a:lnTo>
                    <a:pt x="110" y="973"/>
                  </a:lnTo>
                  <a:lnTo>
                    <a:pt x="95" y="995"/>
                  </a:lnTo>
                  <a:lnTo>
                    <a:pt x="82" y="1011"/>
                  </a:lnTo>
                  <a:lnTo>
                    <a:pt x="72" y="1021"/>
                  </a:lnTo>
                  <a:lnTo>
                    <a:pt x="51" y="1035"/>
                  </a:lnTo>
                  <a:lnTo>
                    <a:pt x="32" y="1041"/>
                  </a:lnTo>
                  <a:lnTo>
                    <a:pt x="15" y="1042"/>
                  </a:lnTo>
                  <a:lnTo>
                    <a:pt x="0" y="1040"/>
                  </a:lnTo>
                  <a:lnTo>
                    <a:pt x="1" y="1037"/>
                  </a:lnTo>
                  <a:lnTo>
                    <a:pt x="5" y="1031"/>
                  </a:lnTo>
                  <a:lnTo>
                    <a:pt x="11" y="1019"/>
                  </a:lnTo>
                  <a:lnTo>
                    <a:pt x="21" y="1004"/>
                  </a:lnTo>
                  <a:lnTo>
                    <a:pt x="31" y="985"/>
                  </a:lnTo>
                  <a:lnTo>
                    <a:pt x="44" y="962"/>
                  </a:lnTo>
                  <a:lnTo>
                    <a:pt x="61" y="932"/>
                  </a:lnTo>
                  <a:lnTo>
                    <a:pt x="80" y="898"/>
                  </a:lnTo>
                  <a:lnTo>
                    <a:pt x="102" y="862"/>
                  </a:lnTo>
                  <a:lnTo>
                    <a:pt x="124" y="821"/>
                  </a:lnTo>
                  <a:lnTo>
                    <a:pt x="148" y="779"/>
                  </a:lnTo>
                  <a:lnTo>
                    <a:pt x="174" y="735"/>
                  </a:lnTo>
                  <a:lnTo>
                    <a:pt x="200" y="687"/>
                  </a:lnTo>
                  <a:lnTo>
                    <a:pt x="228" y="639"/>
                  </a:lnTo>
                  <a:lnTo>
                    <a:pt x="255" y="591"/>
                  </a:lnTo>
                  <a:lnTo>
                    <a:pt x="284" y="542"/>
                  </a:lnTo>
                  <a:lnTo>
                    <a:pt x="313" y="492"/>
                  </a:lnTo>
                  <a:lnTo>
                    <a:pt x="340" y="444"/>
                  </a:lnTo>
                  <a:lnTo>
                    <a:pt x="368" y="395"/>
                  </a:lnTo>
                  <a:lnTo>
                    <a:pt x="395" y="348"/>
                  </a:lnTo>
                  <a:lnTo>
                    <a:pt x="422" y="303"/>
                  </a:lnTo>
                  <a:lnTo>
                    <a:pt x="446" y="259"/>
                  </a:lnTo>
                  <a:lnTo>
                    <a:pt x="470" y="219"/>
                  </a:lnTo>
                  <a:lnTo>
                    <a:pt x="492" y="181"/>
                  </a:lnTo>
                  <a:lnTo>
                    <a:pt x="513" y="145"/>
                  </a:lnTo>
                  <a:lnTo>
                    <a:pt x="532" y="115"/>
                  </a:lnTo>
                  <a:lnTo>
                    <a:pt x="547" y="88"/>
                  </a:lnTo>
                  <a:lnTo>
                    <a:pt x="560" y="65"/>
                  </a:lnTo>
                  <a:lnTo>
                    <a:pt x="572" y="48"/>
                  </a:lnTo>
                  <a:lnTo>
                    <a:pt x="580" y="37"/>
                  </a:lnTo>
                  <a:lnTo>
                    <a:pt x="584" y="30"/>
                  </a:lnTo>
                  <a:lnTo>
                    <a:pt x="597" y="14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0" name="Freeform 109">
              <a:extLst>
                <a:ext uri="{FF2B5EF4-FFF2-40B4-BE49-F238E27FC236}">
                  <a16:creationId xmlns:a16="http://schemas.microsoft.com/office/drawing/2014/main" id="{389D9F5A-4BA1-40AD-8A0B-A5CD75983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9476" y="4681538"/>
              <a:ext cx="25400" cy="155575"/>
            </a:xfrm>
            <a:custGeom>
              <a:avLst/>
              <a:gdLst>
                <a:gd name="T0" fmla="*/ 0 w 16"/>
                <a:gd name="T1" fmla="*/ 0 h 98"/>
                <a:gd name="T2" fmla="*/ 7 w 16"/>
                <a:gd name="T3" fmla="*/ 41 h 98"/>
                <a:gd name="T4" fmla="*/ 12 w 16"/>
                <a:gd name="T5" fmla="*/ 74 h 98"/>
                <a:gd name="T6" fmla="*/ 16 w 16"/>
                <a:gd name="T7" fmla="*/ 98 h 98"/>
                <a:gd name="T8" fmla="*/ 12 w 16"/>
                <a:gd name="T9" fmla="*/ 71 h 98"/>
                <a:gd name="T10" fmla="*/ 7 w 16"/>
                <a:gd name="T11" fmla="*/ 38 h 98"/>
                <a:gd name="T12" fmla="*/ 0 w 16"/>
                <a:gd name="T1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98">
                  <a:moveTo>
                    <a:pt x="0" y="0"/>
                  </a:moveTo>
                  <a:lnTo>
                    <a:pt x="7" y="41"/>
                  </a:lnTo>
                  <a:lnTo>
                    <a:pt x="12" y="74"/>
                  </a:lnTo>
                  <a:lnTo>
                    <a:pt x="16" y="98"/>
                  </a:lnTo>
                  <a:lnTo>
                    <a:pt x="12" y="71"/>
                  </a:lnTo>
                  <a:lnTo>
                    <a:pt x="7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1" name="Freeform 110">
              <a:extLst>
                <a:ext uri="{FF2B5EF4-FFF2-40B4-BE49-F238E27FC236}">
                  <a16:creationId xmlns:a16="http://schemas.microsoft.com/office/drawing/2014/main" id="{FC72DEB4-00E7-40C0-BBE9-00139E24F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6" y="4922838"/>
              <a:ext cx="87313" cy="4763"/>
            </a:xfrm>
            <a:custGeom>
              <a:avLst/>
              <a:gdLst>
                <a:gd name="T0" fmla="*/ 55 w 55"/>
                <a:gd name="T1" fmla="*/ 0 h 3"/>
                <a:gd name="T2" fmla="*/ 25 w 55"/>
                <a:gd name="T3" fmla="*/ 1 h 3"/>
                <a:gd name="T4" fmla="*/ 0 w 55"/>
                <a:gd name="T5" fmla="*/ 3 h 3"/>
                <a:gd name="T6" fmla="*/ 55 w 5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3">
                  <a:moveTo>
                    <a:pt x="55" y="0"/>
                  </a:moveTo>
                  <a:lnTo>
                    <a:pt x="25" y="1"/>
                  </a:lnTo>
                  <a:lnTo>
                    <a:pt x="0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13292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2" name="Freeform 111">
              <a:extLst>
                <a:ext uri="{FF2B5EF4-FFF2-40B4-BE49-F238E27FC236}">
                  <a16:creationId xmlns:a16="http://schemas.microsoft.com/office/drawing/2014/main" id="{9A819A24-4519-491A-B791-DE2009CC4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2601" y="3298825"/>
              <a:ext cx="433388" cy="1628775"/>
            </a:xfrm>
            <a:custGeom>
              <a:avLst/>
              <a:gdLst>
                <a:gd name="T0" fmla="*/ 0 w 273"/>
                <a:gd name="T1" fmla="*/ 0 h 1026"/>
                <a:gd name="T2" fmla="*/ 3 w 273"/>
                <a:gd name="T3" fmla="*/ 2 h 1026"/>
                <a:gd name="T4" fmla="*/ 12 w 273"/>
                <a:gd name="T5" fmla="*/ 4 h 1026"/>
                <a:gd name="T6" fmla="*/ 26 w 273"/>
                <a:gd name="T7" fmla="*/ 8 h 1026"/>
                <a:gd name="T8" fmla="*/ 45 w 273"/>
                <a:gd name="T9" fmla="*/ 15 h 1026"/>
                <a:gd name="T10" fmla="*/ 68 w 273"/>
                <a:gd name="T11" fmla="*/ 96 h 1026"/>
                <a:gd name="T12" fmla="*/ 91 w 273"/>
                <a:gd name="T13" fmla="*/ 177 h 1026"/>
                <a:gd name="T14" fmla="*/ 112 w 273"/>
                <a:gd name="T15" fmla="*/ 260 h 1026"/>
                <a:gd name="T16" fmla="*/ 133 w 273"/>
                <a:gd name="T17" fmla="*/ 340 h 1026"/>
                <a:gd name="T18" fmla="*/ 152 w 273"/>
                <a:gd name="T19" fmla="*/ 420 h 1026"/>
                <a:gd name="T20" fmla="*/ 170 w 273"/>
                <a:gd name="T21" fmla="*/ 497 h 1026"/>
                <a:gd name="T22" fmla="*/ 188 w 273"/>
                <a:gd name="T23" fmla="*/ 570 h 1026"/>
                <a:gd name="T24" fmla="*/ 203 w 273"/>
                <a:gd name="T25" fmla="*/ 641 h 1026"/>
                <a:gd name="T26" fmla="*/ 218 w 273"/>
                <a:gd name="T27" fmla="*/ 706 h 1026"/>
                <a:gd name="T28" fmla="*/ 231 w 273"/>
                <a:gd name="T29" fmla="*/ 768 h 1026"/>
                <a:gd name="T30" fmla="*/ 241 w 273"/>
                <a:gd name="T31" fmla="*/ 823 h 1026"/>
                <a:gd name="T32" fmla="*/ 250 w 273"/>
                <a:gd name="T33" fmla="*/ 871 h 1026"/>
                <a:gd name="T34" fmla="*/ 257 w 273"/>
                <a:gd name="T35" fmla="*/ 909 h 1026"/>
                <a:gd name="T36" fmla="*/ 262 w 273"/>
                <a:gd name="T37" fmla="*/ 942 h 1026"/>
                <a:gd name="T38" fmla="*/ 266 w 273"/>
                <a:gd name="T39" fmla="*/ 969 h 1026"/>
                <a:gd name="T40" fmla="*/ 266 w 273"/>
                <a:gd name="T41" fmla="*/ 976 h 1026"/>
                <a:gd name="T42" fmla="*/ 267 w 273"/>
                <a:gd name="T43" fmla="*/ 983 h 1026"/>
                <a:gd name="T44" fmla="*/ 269 w 273"/>
                <a:gd name="T45" fmla="*/ 993 h 1026"/>
                <a:gd name="T46" fmla="*/ 270 w 273"/>
                <a:gd name="T47" fmla="*/ 1002 h 1026"/>
                <a:gd name="T48" fmla="*/ 271 w 273"/>
                <a:gd name="T49" fmla="*/ 1011 h 1026"/>
                <a:gd name="T50" fmla="*/ 273 w 273"/>
                <a:gd name="T51" fmla="*/ 1014 h 1026"/>
                <a:gd name="T52" fmla="*/ 267 w 273"/>
                <a:gd name="T53" fmla="*/ 1014 h 1026"/>
                <a:gd name="T54" fmla="*/ 261 w 273"/>
                <a:gd name="T55" fmla="*/ 1014 h 1026"/>
                <a:gd name="T56" fmla="*/ 237 w 273"/>
                <a:gd name="T57" fmla="*/ 1014 h 1026"/>
                <a:gd name="T58" fmla="*/ 207 w 273"/>
                <a:gd name="T59" fmla="*/ 1015 h 1026"/>
                <a:gd name="T60" fmla="*/ 173 w 273"/>
                <a:gd name="T61" fmla="*/ 1018 h 1026"/>
                <a:gd name="T62" fmla="*/ 136 w 273"/>
                <a:gd name="T63" fmla="*/ 1021 h 1026"/>
                <a:gd name="T64" fmla="*/ 101 w 273"/>
                <a:gd name="T65" fmla="*/ 1023 h 1026"/>
                <a:gd name="T66" fmla="*/ 46 w 273"/>
                <a:gd name="T67" fmla="*/ 1026 h 1026"/>
                <a:gd name="T68" fmla="*/ 46 w 273"/>
                <a:gd name="T69" fmla="*/ 1026 h 1026"/>
                <a:gd name="T70" fmla="*/ 201 w 273"/>
                <a:gd name="T71" fmla="*/ 1006 h 1026"/>
                <a:gd name="T72" fmla="*/ 193 w 273"/>
                <a:gd name="T73" fmla="*/ 945 h 1026"/>
                <a:gd name="T74" fmla="*/ 193 w 273"/>
                <a:gd name="T75" fmla="*/ 941 h 1026"/>
                <a:gd name="T76" fmla="*/ 190 w 273"/>
                <a:gd name="T77" fmla="*/ 929 h 1026"/>
                <a:gd name="T78" fmla="*/ 188 w 273"/>
                <a:gd name="T79" fmla="*/ 911 h 1026"/>
                <a:gd name="T80" fmla="*/ 182 w 273"/>
                <a:gd name="T81" fmla="*/ 884 h 1026"/>
                <a:gd name="T82" fmla="*/ 177 w 273"/>
                <a:gd name="T83" fmla="*/ 853 h 1026"/>
                <a:gd name="T84" fmla="*/ 170 w 273"/>
                <a:gd name="T85" fmla="*/ 816 h 1026"/>
                <a:gd name="T86" fmla="*/ 163 w 273"/>
                <a:gd name="T87" fmla="*/ 776 h 1026"/>
                <a:gd name="T88" fmla="*/ 155 w 273"/>
                <a:gd name="T89" fmla="*/ 730 h 1026"/>
                <a:gd name="T90" fmla="*/ 146 w 273"/>
                <a:gd name="T91" fmla="*/ 681 h 1026"/>
                <a:gd name="T92" fmla="*/ 136 w 273"/>
                <a:gd name="T93" fmla="*/ 630 h 1026"/>
                <a:gd name="T94" fmla="*/ 126 w 273"/>
                <a:gd name="T95" fmla="*/ 577 h 1026"/>
                <a:gd name="T96" fmla="*/ 115 w 273"/>
                <a:gd name="T97" fmla="*/ 522 h 1026"/>
                <a:gd name="T98" fmla="*/ 105 w 273"/>
                <a:gd name="T99" fmla="*/ 465 h 1026"/>
                <a:gd name="T100" fmla="*/ 93 w 273"/>
                <a:gd name="T101" fmla="*/ 409 h 1026"/>
                <a:gd name="T102" fmla="*/ 83 w 273"/>
                <a:gd name="T103" fmla="*/ 354 h 1026"/>
                <a:gd name="T104" fmla="*/ 71 w 273"/>
                <a:gd name="T105" fmla="*/ 299 h 1026"/>
                <a:gd name="T106" fmla="*/ 60 w 273"/>
                <a:gd name="T107" fmla="*/ 247 h 1026"/>
                <a:gd name="T108" fmla="*/ 50 w 273"/>
                <a:gd name="T109" fmla="*/ 196 h 1026"/>
                <a:gd name="T110" fmla="*/ 38 w 273"/>
                <a:gd name="T111" fmla="*/ 148 h 1026"/>
                <a:gd name="T112" fmla="*/ 28 w 273"/>
                <a:gd name="T113" fmla="*/ 105 h 1026"/>
                <a:gd name="T114" fmla="*/ 19 w 273"/>
                <a:gd name="T115" fmla="*/ 65 h 1026"/>
                <a:gd name="T116" fmla="*/ 9 w 273"/>
                <a:gd name="T117" fmla="*/ 29 h 1026"/>
                <a:gd name="T118" fmla="*/ 0 w 273"/>
                <a:gd name="T119" fmla="*/ 0 h 1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3" h="1026">
                  <a:moveTo>
                    <a:pt x="0" y="0"/>
                  </a:moveTo>
                  <a:lnTo>
                    <a:pt x="3" y="2"/>
                  </a:lnTo>
                  <a:lnTo>
                    <a:pt x="12" y="4"/>
                  </a:lnTo>
                  <a:lnTo>
                    <a:pt x="26" y="8"/>
                  </a:lnTo>
                  <a:lnTo>
                    <a:pt x="45" y="15"/>
                  </a:lnTo>
                  <a:lnTo>
                    <a:pt x="68" y="96"/>
                  </a:lnTo>
                  <a:lnTo>
                    <a:pt x="91" y="177"/>
                  </a:lnTo>
                  <a:lnTo>
                    <a:pt x="112" y="260"/>
                  </a:lnTo>
                  <a:lnTo>
                    <a:pt x="133" y="340"/>
                  </a:lnTo>
                  <a:lnTo>
                    <a:pt x="152" y="420"/>
                  </a:lnTo>
                  <a:lnTo>
                    <a:pt x="170" y="497"/>
                  </a:lnTo>
                  <a:lnTo>
                    <a:pt x="188" y="570"/>
                  </a:lnTo>
                  <a:lnTo>
                    <a:pt x="203" y="641"/>
                  </a:lnTo>
                  <a:lnTo>
                    <a:pt x="218" y="706"/>
                  </a:lnTo>
                  <a:lnTo>
                    <a:pt x="231" y="768"/>
                  </a:lnTo>
                  <a:lnTo>
                    <a:pt x="241" y="823"/>
                  </a:lnTo>
                  <a:lnTo>
                    <a:pt x="250" y="871"/>
                  </a:lnTo>
                  <a:lnTo>
                    <a:pt x="257" y="909"/>
                  </a:lnTo>
                  <a:lnTo>
                    <a:pt x="262" y="942"/>
                  </a:lnTo>
                  <a:lnTo>
                    <a:pt x="266" y="969"/>
                  </a:lnTo>
                  <a:lnTo>
                    <a:pt x="266" y="976"/>
                  </a:lnTo>
                  <a:lnTo>
                    <a:pt x="267" y="983"/>
                  </a:lnTo>
                  <a:lnTo>
                    <a:pt x="269" y="993"/>
                  </a:lnTo>
                  <a:lnTo>
                    <a:pt x="270" y="1002"/>
                  </a:lnTo>
                  <a:lnTo>
                    <a:pt x="271" y="1011"/>
                  </a:lnTo>
                  <a:lnTo>
                    <a:pt x="273" y="1014"/>
                  </a:lnTo>
                  <a:lnTo>
                    <a:pt x="267" y="1014"/>
                  </a:lnTo>
                  <a:lnTo>
                    <a:pt x="261" y="1014"/>
                  </a:lnTo>
                  <a:lnTo>
                    <a:pt x="237" y="1014"/>
                  </a:lnTo>
                  <a:lnTo>
                    <a:pt x="207" y="1015"/>
                  </a:lnTo>
                  <a:lnTo>
                    <a:pt x="173" y="1018"/>
                  </a:lnTo>
                  <a:lnTo>
                    <a:pt x="136" y="1021"/>
                  </a:lnTo>
                  <a:lnTo>
                    <a:pt x="101" y="1023"/>
                  </a:lnTo>
                  <a:lnTo>
                    <a:pt x="46" y="1026"/>
                  </a:lnTo>
                  <a:lnTo>
                    <a:pt x="46" y="1026"/>
                  </a:lnTo>
                  <a:lnTo>
                    <a:pt x="201" y="1006"/>
                  </a:lnTo>
                  <a:lnTo>
                    <a:pt x="193" y="945"/>
                  </a:lnTo>
                  <a:lnTo>
                    <a:pt x="193" y="941"/>
                  </a:lnTo>
                  <a:lnTo>
                    <a:pt x="190" y="929"/>
                  </a:lnTo>
                  <a:lnTo>
                    <a:pt x="188" y="911"/>
                  </a:lnTo>
                  <a:lnTo>
                    <a:pt x="182" y="884"/>
                  </a:lnTo>
                  <a:lnTo>
                    <a:pt x="177" y="853"/>
                  </a:lnTo>
                  <a:lnTo>
                    <a:pt x="170" y="816"/>
                  </a:lnTo>
                  <a:lnTo>
                    <a:pt x="163" y="776"/>
                  </a:lnTo>
                  <a:lnTo>
                    <a:pt x="155" y="730"/>
                  </a:lnTo>
                  <a:lnTo>
                    <a:pt x="146" y="681"/>
                  </a:lnTo>
                  <a:lnTo>
                    <a:pt x="136" y="630"/>
                  </a:lnTo>
                  <a:lnTo>
                    <a:pt x="126" y="577"/>
                  </a:lnTo>
                  <a:lnTo>
                    <a:pt x="115" y="522"/>
                  </a:lnTo>
                  <a:lnTo>
                    <a:pt x="105" y="465"/>
                  </a:lnTo>
                  <a:lnTo>
                    <a:pt x="93" y="409"/>
                  </a:lnTo>
                  <a:lnTo>
                    <a:pt x="83" y="354"/>
                  </a:lnTo>
                  <a:lnTo>
                    <a:pt x="71" y="299"/>
                  </a:lnTo>
                  <a:lnTo>
                    <a:pt x="60" y="247"/>
                  </a:lnTo>
                  <a:lnTo>
                    <a:pt x="50" y="196"/>
                  </a:lnTo>
                  <a:lnTo>
                    <a:pt x="38" y="148"/>
                  </a:lnTo>
                  <a:lnTo>
                    <a:pt x="28" y="105"/>
                  </a:lnTo>
                  <a:lnTo>
                    <a:pt x="19" y="65"/>
                  </a:lnTo>
                  <a:lnTo>
                    <a:pt x="9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3" name="Freeform 112">
              <a:extLst>
                <a:ext uri="{FF2B5EF4-FFF2-40B4-BE49-F238E27FC236}">
                  <a16:creationId xmlns:a16="http://schemas.microsoft.com/office/drawing/2014/main" id="{2DA83B82-5FEE-488F-B6D8-2D21CBADE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6438" y="2382838"/>
              <a:ext cx="339725" cy="214313"/>
            </a:xfrm>
            <a:custGeom>
              <a:avLst/>
              <a:gdLst>
                <a:gd name="T0" fmla="*/ 22 w 214"/>
                <a:gd name="T1" fmla="*/ 0 h 135"/>
                <a:gd name="T2" fmla="*/ 172 w 214"/>
                <a:gd name="T3" fmla="*/ 59 h 135"/>
                <a:gd name="T4" fmla="*/ 214 w 214"/>
                <a:gd name="T5" fmla="*/ 130 h 135"/>
                <a:gd name="T6" fmla="*/ 167 w 214"/>
                <a:gd name="T7" fmla="*/ 135 h 135"/>
                <a:gd name="T8" fmla="*/ 0 w 214"/>
                <a:gd name="T9" fmla="*/ 45 h 135"/>
                <a:gd name="T10" fmla="*/ 22 w 214"/>
                <a:gd name="T11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" h="135">
                  <a:moveTo>
                    <a:pt x="22" y="0"/>
                  </a:moveTo>
                  <a:lnTo>
                    <a:pt x="172" y="59"/>
                  </a:lnTo>
                  <a:lnTo>
                    <a:pt x="214" y="130"/>
                  </a:lnTo>
                  <a:lnTo>
                    <a:pt x="167" y="135"/>
                  </a:lnTo>
                  <a:lnTo>
                    <a:pt x="0" y="45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4" name="Freeform 113">
              <a:extLst>
                <a:ext uri="{FF2B5EF4-FFF2-40B4-BE49-F238E27FC236}">
                  <a16:creationId xmlns:a16="http://schemas.microsoft.com/office/drawing/2014/main" id="{5120C507-2F8C-449A-8FD4-0D9FD5405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2393950"/>
              <a:ext cx="174625" cy="209550"/>
            </a:xfrm>
            <a:custGeom>
              <a:avLst/>
              <a:gdLst>
                <a:gd name="T0" fmla="*/ 93 w 110"/>
                <a:gd name="T1" fmla="*/ 0 h 132"/>
                <a:gd name="T2" fmla="*/ 110 w 110"/>
                <a:gd name="T3" fmla="*/ 51 h 132"/>
                <a:gd name="T4" fmla="*/ 35 w 110"/>
                <a:gd name="T5" fmla="*/ 132 h 132"/>
                <a:gd name="T6" fmla="*/ 0 w 110"/>
                <a:gd name="T7" fmla="*/ 123 h 132"/>
                <a:gd name="T8" fmla="*/ 22 w 110"/>
                <a:gd name="T9" fmla="*/ 40 h 132"/>
                <a:gd name="T10" fmla="*/ 93 w 110"/>
                <a:gd name="T11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32">
                  <a:moveTo>
                    <a:pt x="93" y="0"/>
                  </a:moveTo>
                  <a:lnTo>
                    <a:pt x="110" y="51"/>
                  </a:lnTo>
                  <a:lnTo>
                    <a:pt x="35" y="132"/>
                  </a:lnTo>
                  <a:lnTo>
                    <a:pt x="0" y="123"/>
                  </a:lnTo>
                  <a:lnTo>
                    <a:pt x="22" y="4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5" name="Freeform 114">
              <a:extLst>
                <a:ext uri="{FF2B5EF4-FFF2-40B4-BE49-F238E27FC236}">
                  <a16:creationId xmlns:a16="http://schemas.microsoft.com/office/drawing/2014/main" id="{E12F7951-7C45-4072-9941-74F6D919D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551" y="2589213"/>
              <a:ext cx="285750" cy="136525"/>
            </a:xfrm>
            <a:custGeom>
              <a:avLst/>
              <a:gdLst>
                <a:gd name="T0" fmla="*/ 47 w 180"/>
                <a:gd name="T1" fmla="*/ 0 h 86"/>
                <a:gd name="T2" fmla="*/ 157 w 180"/>
                <a:gd name="T3" fmla="*/ 0 h 86"/>
                <a:gd name="T4" fmla="*/ 180 w 180"/>
                <a:gd name="T5" fmla="*/ 9 h 86"/>
                <a:gd name="T6" fmla="*/ 149 w 180"/>
                <a:gd name="T7" fmla="*/ 86 h 86"/>
                <a:gd name="T8" fmla="*/ 108 w 180"/>
                <a:gd name="T9" fmla="*/ 86 h 86"/>
                <a:gd name="T10" fmla="*/ 0 w 180"/>
                <a:gd name="T11" fmla="*/ 5 h 86"/>
                <a:gd name="T12" fmla="*/ 47 w 180"/>
                <a:gd name="T13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" h="86">
                  <a:moveTo>
                    <a:pt x="47" y="0"/>
                  </a:moveTo>
                  <a:lnTo>
                    <a:pt x="157" y="0"/>
                  </a:lnTo>
                  <a:lnTo>
                    <a:pt x="180" y="9"/>
                  </a:lnTo>
                  <a:lnTo>
                    <a:pt x="149" y="86"/>
                  </a:lnTo>
                  <a:lnTo>
                    <a:pt x="108" y="86"/>
                  </a:lnTo>
                  <a:lnTo>
                    <a:pt x="0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6" name="Freeform 115">
              <a:extLst>
                <a:ext uri="{FF2B5EF4-FFF2-40B4-BE49-F238E27FC236}">
                  <a16:creationId xmlns:a16="http://schemas.microsoft.com/office/drawing/2014/main" id="{F3040D86-4358-4813-9CC1-F9A7B162B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6163" y="2686050"/>
              <a:ext cx="415925" cy="1644650"/>
            </a:xfrm>
            <a:custGeom>
              <a:avLst/>
              <a:gdLst>
                <a:gd name="T0" fmla="*/ 102 w 262"/>
                <a:gd name="T1" fmla="*/ 0 h 1036"/>
                <a:gd name="T2" fmla="*/ 262 w 262"/>
                <a:gd name="T3" fmla="*/ 680 h 1036"/>
                <a:gd name="T4" fmla="*/ 161 w 262"/>
                <a:gd name="T5" fmla="*/ 1036 h 1036"/>
                <a:gd name="T6" fmla="*/ 0 w 262"/>
                <a:gd name="T7" fmla="*/ 715 h 1036"/>
                <a:gd name="T8" fmla="*/ 52 w 262"/>
                <a:gd name="T9" fmla="*/ 0 h 1036"/>
                <a:gd name="T10" fmla="*/ 102 w 262"/>
                <a:gd name="T11" fmla="*/ 0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2" h="1036">
                  <a:moveTo>
                    <a:pt x="102" y="0"/>
                  </a:moveTo>
                  <a:lnTo>
                    <a:pt x="262" y="680"/>
                  </a:lnTo>
                  <a:lnTo>
                    <a:pt x="161" y="1036"/>
                  </a:lnTo>
                  <a:lnTo>
                    <a:pt x="0" y="715"/>
                  </a:lnTo>
                  <a:lnTo>
                    <a:pt x="52" y="0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7" name="Freeform 116">
              <a:extLst>
                <a:ext uri="{FF2B5EF4-FFF2-40B4-BE49-F238E27FC236}">
                  <a16:creationId xmlns:a16="http://schemas.microsoft.com/office/drawing/2014/main" id="{5A12240F-E1D1-4BEC-9255-72386488C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088" y="2489200"/>
              <a:ext cx="1924050" cy="941388"/>
            </a:xfrm>
            <a:custGeom>
              <a:avLst/>
              <a:gdLst>
                <a:gd name="T0" fmla="*/ 1212 w 1212"/>
                <a:gd name="T1" fmla="*/ 124 h 593"/>
                <a:gd name="T2" fmla="*/ 1202 w 1212"/>
                <a:gd name="T3" fmla="*/ 133 h 593"/>
                <a:gd name="T4" fmla="*/ 1176 w 1212"/>
                <a:gd name="T5" fmla="*/ 158 h 593"/>
                <a:gd name="T6" fmla="*/ 1138 w 1212"/>
                <a:gd name="T7" fmla="*/ 198 h 593"/>
                <a:gd name="T8" fmla="*/ 1088 w 1212"/>
                <a:gd name="T9" fmla="*/ 246 h 593"/>
                <a:gd name="T10" fmla="*/ 1032 w 1212"/>
                <a:gd name="T11" fmla="*/ 300 h 593"/>
                <a:gd name="T12" fmla="*/ 971 w 1212"/>
                <a:gd name="T13" fmla="*/ 359 h 593"/>
                <a:gd name="T14" fmla="*/ 906 w 1212"/>
                <a:gd name="T15" fmla="*/ 416 h 593"/>
                <a:gd name="T16" fmla="*/ 843 w 1212"/>
                <a:gd name="T17" fmla="*/ 471 h 593"/>
                <a:gd name="T18" fmla="*/ 785 w 1212"/>
                <a:gd name="T19" fmla="*/ 520 h 593"/>
                <a:gd name="T20" fmla="*/ 732 w 1212"/>
                <a:gd name="T21" fmla="*/ 559 h 593"/>
                <a:gd name="T22" fmla="*/ 688 w 1212"/>
                <a:gd name="T23" fmla="*/ 584 h 593"/>
                <a:gd name="T24" fmla="*/ 657 w 1212"/>
                <a:gd name="T25" fmla="*/ 593 h 593"/>
                <a:gd name="T26" fmla="*/ 557 w 1212"/>
                <a:gd name="T27" fmla="*/ 589 h 593"/>
                <a:gd name="T28" fmla="*/ 460 w 1212"/>
                <a:gd name="T29" fmla="*/ 577 h 593"/>
                <a:gd name="T30" fmla="*/ 372 w 1212"/>
                <a:gd name="T31" fmla="*/ 562 h 593"/>
                <a:gd name="T32" fmla="*/ 296 w 1212"/>
                <a:gd name="T33" fmla="*/ 543 h 593"/>
                <a:gd name="T34" fmla="*/ 236 w 1212"/>
                <a:gd name="T35" fmla="*/ 527 h 593"/>
                <a:gd name="T36" fmla="*/ 198 w 1212"/>
                <a:gd name="T37" fmla="*/ 516 h 593"/>
                <a:gd name="T38" fmla="*/ 183 w 1212"/>
                <a:gd name="T39" fmla="*/ 510 h 593"/>
                <a:gd name="T40" fmla="*/ 2 w 1212"/>
                <a:gd name="T41" fmla="*/ 22 h 593"/>
                <a:gd name="T42" fmla="*/ 21 w 1212"/>
                <a:gd name="T43" fmla="*/ 14 h 593"/>
                <a:gd name="T44" fmla="*/ 56 w 1212"/>
                <a:gd name="T45" fmla="*/ 8 h 593"/>
                <a:gd name="T46" fmla="*/ 106 w 1212"/>
                <a:gd name="T47" fmla="*/ 6 h 593"/>
                <a:gd name="T48" fmla="*/ 166 w 1212"/>
                <a:gd name="T49" fmla="*/ 18 h 593"/>
                <a:gd name="T50" fmla="*/ 236 w 1212"/>
                <a:gd name="T51" fmla="*/ 50 h 593"/>
                <a:gd name="T52" fmla="*/ 310 w 1212"/>
                <a:gd name="T53" fmla="*/ 101 h 593"/>
                <a:gd name="T54" fmla="*/ 384 w 1212"/>
                <a:gd name="T55" fmla="*/ 152 h 593"/>
                <a:gd name="T56" fmla="*/ 454 w 1212"/>
                <a:gd name="T57" fmla="*/ 199 h 593"/>
                <a:gd name="T58" fmla="*/ 517 w 1212"/>
                <a:gd name="T59" fmla="*/ 239 h 593"/>
                <a:gd name="T60" fmla="*/ 568 w 1212"/>
                <a:gd name="T61" fmla="*/ 270 h 593"/>
                <a:gd name="T62" fmla="*/ 602 w 1212"/>
                <a:gd name="T63" fmla="*/ 290 h 593"/>
                <a:gd name="T64" fmla="*/ 616 w 1212"/>
                <a:gd name="T65" fmla="*/ 297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2" h="593">
                  <a:moveTo>
                    <a:pt x="1132" y="0"/>
                  </a:moveTo>
                  <a:lnTo>
                    <a:pt x="1212" y="124"/>
                  </a:lnTo>
                  <a:lnTo>
                    <a:pt x="1209" y="127"/>
                  </a:lnTo>
                  <a:lnTo>
                    <a:pt x="1202" y="133"/>
                  </a:lnTo>
                  <a:lnTo>
                    <a:pt x="1191" y="144"/>
                  </a:lnTo>
                  <a:lnTo>
                    <a:pt x="1176" y="158"/>
                  </a:lnTo>
                  <a:lnTo>
                    <a:pt x="1159" y="177"/>
                  </a:lnTo>
                  <a:lnTo>
                    <a:pt x="1138" y="198"/>
                  </a:lnTo>
                  <a:lnTo>
                    <a:pt x="1115" y="220"/>
                  </a:lnTo>
                  <a:lnTo>
                    <a:pt x="1088" y="246"/>
                  </a:lnTo>
                  <a:lnTo>
                    <a:pt x="1061" y="272"/>
                  </a:lnTo>
                  <a:lnTo>
                    <a:pt x="1032" y="300"/>
                  </a:lnTo>
                  <a:lnTo>
                    <a:pt x="1002" y="328"/>
                  </a:lnTo>
                  <a:lnTo>
                    <a:pt x="971" y="359"/>
                  </a:lnTo>
                  <a:lnTo>
                    <a:pt x="939" y="387"/>
                  </a:lnTo>
                  <a:lnTo>
                    <a:pt x="906" y="416"/>
                  </a:lnTo>
                  <a:lnTo>
                    <a:pt x="875" y="445"/>
                  </a:lnTo>
                  <a:lnTo>
                    <a:pt x="843" y="471"/>
                  </a:lnTo>
                  <a:lnTo>
                    <a:pt x="813" y="496"/>
                  </a:lnTo>
                  <a:lnTo>
                    <a:pt x="785" y="520"/>
                  </a:lnTo>
                  <a:lnTo>
                    <a:pt x="757" y="541"/>
                  </a:lnTo>
                  <a:lnTo>
                    <a:pt x="732" y="559"/>
                  </a:lnTo>
                  <a:lnTo>
                    <a:pt x="709" y="573"/>
                  </a:lnTo>
                  <a:lnTo>
                    <a:pt x="688" y="584"/>
                  </a:lnTo>
                  <a:lnTo>
                    <a:pt x="671" y="590"/>
                  </a:lnTo>
                  <a:lnTo>
                    <a:pt x="657" y="593"/>
                  </a:lnTo>
                  <a:lnTo>
                    <a:pt x="606" y="592"/>
                  </a:lnTo>
                  <a:lnTo>
                    <a:pt x="557" y="589"/>
                  </a:lnTo>
                  <a:lnTo>
                    <a:pt x="507" y="584"/>
                  </a:lnTo>
                  <a:lnTo>
                    <a:pt x="460" y="577"/>
                  </a:lnTo>
                  <a:lnTo>
                    <a:pt x="414" y="569"/>
                  </a:lnTo>
                  <a:lnTo>
                    <a:pt x="372" y="562"/>
                  </a:lnTo>
                  <a:lnTo>
                    <a:pt x="331" y="552"/>
                  </a:lnTo>
                  <a:lnTo>
                    <a:pt x="296" y="543"/>
                  </a:lnTo>
                  <a:lnTo>
                    <a:pt x="263" y="535"/>
                  </a:lnTo>
                  <a:lnTo>
                    <a:pt x="236" y="527"/>
                  </a:lnTo>
                  <a:lnTo>
                    <a:pt x="213" y="521"/>
                  </a:lnTo>
                  <a:lnTo>
                    <a:pt x="198" y="516"/>
                  </a:lnTo>
                  <a:lnTo>
                    <a:pt x="187" y="512"/>
                  </a:lnTo>
                  <a:lnTo>
                    <a:pt x="183" y="510"/>
                  </a:lnTo>
                  <a:lnTo>
                    <a:pt x="0" y="23"/>
                  </a:lnTo>
                  <a:lnTo>
                    <a:pt x="2" y="22"/>
                  </a:lnTo>
                  <a:lnTo>
                    <a:pt x="10" y="18"/>
                  </a:lnTo>
                  <a:lnTo>
                    <a:pt x="21" y="14"/>
                  </a:lnTo>
                  <a:lnTo>
                    <a:pt x="36" y="10"/>
                  </a:lnTo>
                  <a:lnTo>
                    <a:pt x="56" y="8"/>
                  </a:lnTo>
                  <a:lnTo>
                    <a:pt x="80" y="5"/>
                  </a:lnTo>
                  <a:lnTo>
                    <a:pt x="106" y="6"/>
                  </a:lnTo>
                  <a:lnTo>
                    <a:pt x="135" y="10"/>
                  </a:lnTo>
                  <a:lnTo>
                    <a:pt x="166" y="18"/>
                  </a:lnTo>
                  <a:lnTo>
                    <a:pt x="200" y="31"/>
                  </a:lnTo>
                  <a:lnTo>
                    <a:pt x="236" y="50"/>
                  </a:lnTo>
                  <a:lnTo>
                    <a:pt x="274" y="74"/>
                  </a:lnTo>
                  <a:lnTo>
                    <a:pt x="310" y="101"/>
                  </a:lnTo>
                  <a:lnTo>
                    <a:pt x="347" y="127"/>
                  </a:lnTo>
                  <a:lnTo>
                    <a:pt x="384" y="152"/>
                  </a:lnTo>
                  <a:lnTo>
                    <a:pt x="419" y="177"/>
                  </a:lnTo>
                  <a:lnTo>
                    <a:pt x="454" y="199"/>
                  </a:lnTo>
                  <a:lnTo>
                    <a:pt x="487" y="220"/>
                  </a:lnTo>
                  <a:lnTo>
                    <a:pt x="517" y="239"/>
                  </a:lnTo>
                  <a:lnTo>
                    <a:pt x="545" y="255"/>
                  </a:lnTo>
                  <a:lnTo>
                    <a:pt x="568" y="270"/>
                  </a:lnTo>
                  <a:lnTo>
                    <a:pt x="588" y="281"/>
                  </a:lnTo>
                  <a:lnTo>
                    <a:pt x="602" y="290"/>
                  </a:lnTo>
                  <a:lnTo>
                    <a:pt x="612" y="296"/>
                  </a:lnTo>
                  <a:lnTo>
                    <a:pt x="616" y="297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8" name="Freeform 117">
              <a:extLst>
                <a:ext uri="{FF2B5EF4-FFF2-40B4-BE49-F238E27FC236}">
                  <a16:creationId xmlns:a16="http://schemas.microsoft.com/office/drawing/2014/main" id="{957D5726-678F-45A2-A5B6-47F3625DD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9351" y="4694238"/>
              <a:ext cx="325438" cy="350838"/>
            </a:xfrm>
            <a:custGeom>
              <a:avLst/>
              <a:gdLst>
                <a:gd name="T0" fmla="*/ 57 w 205"/>
                <a:gd name="T1" fmla="*/ 0 h 221"/>
                <a:gd name="T2" fmla="*/ 182 w 205"/>
                <a:gd name="T3" fmla="*/ 77 h 221"/>
                <a:gd name="T4" fmla="*/ 205 w 205"/>
                <a:gd name="T5" fmla="*/ 160 h 221"/>
                <a:gd name="T6" fmla="*/ 132 w 205"/>
                <a:gd name="T7" fmla="*/ 221 h 221"/>
                <a:gd name="T8" fmla="*/ 65 w 205"/>
                <a:gd name="T9" fmla="*/ 176 h 221"/>
                <a:gd name="T10" fmla="*/ 0 w 205"/>
                <a:gd name="T11" fmla="*/ 64 h 221"/>
                <a:gd name="T12" fmla="*/ 57 w 205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" h="221">
                  <a:moveTo>
                    <a:pt x="57" y="0"/>
                  </a:moveTo>
                  <a:lnTo>
                    <a:pt x="182" y="77"/>
                  </a:lnTo>
                  <a:lnTo>
                    <a:pt x="205" y="160"/>
                  </a:lnTo>
                  <a:lnTo>
                    <a:pt x="132" y="221"/>
                  </a:lnTo>
                  <a:lnTo>
                    <a:pt x="65" y="176"/>
                  </a:lnTo>
                  <a:lnTo>
                    <a:pt x="0" y="64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9" name="Freeform 118">
              <a:extLst>
                <a:ext uri="{FF2B5EF4-FFF2-40B4-BE49-F238E27FC236}">
                  <a16:creationId xmlns:a16="http://schemas.microsoft.com/office/drawing/2014/main" id="{029FB05D-4226-4A74-B8BA-C15C01752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3" y="4760913"/>
              <a:ext cx="361950" cy="347663"/>
            </a:xfrm>
            <a:custGeom>
              <a:avLst/>
              <a:gdLst>
                <a:gd name="T0" fmla="*/ 63 w 228"/>
                <a:gd name="T1" fmla="*/ 4 h 219"/>
                <a:gd name="T2" fmla="*/ 76 w 228"/>
                <a:gd name="T3" fmla="*/ 20 h 219"/>
                <a:gd name="T4" fmla="*/ 81 w 228"/>
                <a:gd name="T5" fmla="*/ 30 h 219"/>
                <a:gd name="T6" fmla="*/ 90 w 228"/>
                <a:gd name="T7" fmla="*/ 26 h 219"/>
                <a:gd name="T8" fmla="*/ 110 w 228"/>
                <a:gd name="T9" fmla="*/ 22 h 219"/>
                <a:gd name="T10" fmla="*/ 130 w 228"/>
                <a:gd name="T11" fmla="*/ 37 h 219"/>
                <a:gd name="T12" fmla="*/ 136 w 228"/>
                <a:gd name="T13" fmla="*/ 51 h 219"/>
                <a:gd name="T14" fmla="*/ 139 w 228"/>
                <a:gd name="T15" fmla="*/ 52 h 219"/>
                <a:gd name="T16" fmla="*/ 155 w 228"/>
                <a:gd name="T17" fmla="*/ 52 h 219"/>
                <a:gd name="T18" fmla="*/ 173 w 228"/>
                <a:gd name="T19" fmla="*/ 64 h 219"/>
                <a:gd name="T20" fmla="*/ 179 w 228"/>
                <a:gd name="T21" fmla="*/ 81 h 219"/>
                <a:gd name="T22" fmla="*/ 181 w 228"/>
                <a:gd name="T23" fmla="*/ 90 h 219"/>
                <a:gd name="T24" fmla="*/ 189 w 228"/>
                <a:gd name="T25" fmla="*/ 88 h 219"/>
                <a:gd name="T26" fmla="*/ 204 w 228"/>
                <a:gd name="T27" fmla="*/ 88 h 219"/>
                <a:gd name="T28" fmla="*/ 223 w 228"/>
                <a:gd name="T29" fmla="*/ 101 h 219"/>
                <a:gd name="T30" fmla="*/ 228 w 228"/>
                <a:gd name="T31" fmla="*/ 130 h 219"/>
                <a:gd name="T32" fmla="*/ 216 w 228"/>
                <a:gd name="T33" fmla="*/ 160 h 219"/>
                <a:gd name="T34" fmla="*/ 196 w 228"/>
                <a:gd name="T35" fmla="*/ 187 h 219"/>
                <a:gd name="T36" fmla="*/ 172 w 228"/>
                <a:gd name="T37" fmla="*/ 210 h 219"/>
                <a:gd name="T38" fmla="*/ 147 w 228"/>
                <a:gd name="T39" fmla="*/ 219 h 219"/>
                <a:gd name="T40" fmla="*/ 130 w 228"/>
                <a:gd name="T41" fmla="*/ 210 h 219"/>
                <a:gd name="T42" fmla="*/ 120 w 228"/>
                <a:gd name="T43" fmla="*/ 187 h 219"/>
                <a:gd name="T44" fmla="*/ 117 w 228"/>
                <a:gd name="T45" fmla="*/ 174 h 219"/>
                <a:gd name="T46" fmla="*/ 109 w 228"/>
                <a:gd name="T47" fmla="*/ 176 h 219"/>
                <a:gd name="T48" fmla="*/ 89 w 228"/>
                <a:gd name="T49" fmla="*/ 174 h 219"/>
                <a:gd name="T50" fmla="*/ 73 w 228"/>
                <a:gd name="T51" fmla="*/ 162 h 219"/>
                <a:gd name="T52" fmla="*/ 67 w 228"/>
                <a:gd name="T53" fmla="*/ 140 h 219"/>
                <a:gd name="T54" fmla="*/ 65 w 228"/>
                <a:gd name="T55" fmla="*/ 128 h 219"/>
                <a:gd name="T56" fmla="*/ 54 w 228"/>
                <a:gd name="T57" fmla="*/ 127 h 219"/>
                <a:gd name="T58" fmla="*/ 34 w 228"/>
                <a:gd name="T59" fmla="*/ 118 h 219"/>
                <a:gd name="T60" fmla="*/ 29 w 228"/>
                <a:gd name="T61" fmla="*/ 103 h 219"/>
                <a:gd name="T62" fmla="*/ 29 w 228"/>
                <a:gd name="T63" fmla="*/ 92 h 219"/>
                <a:gd name="T64" fmla="*/ 25 w 228"/>
                <a:gd name="T65" fmla="*/ 89 h 219"/>
                <a:gd name="T66" fmla="*/ 9 w 228"/>
                <a:gd name="T67" fmla="*/ 84 h 219"/>
                <a:gd name="T68" fmla="*/ 1 w 228"/>
                <a:gd name="T69" fmla="*/ 76 h 219"/>
                <a:gd name="T70" fmla="*/ 0 w 228"/>
                <a:gd name="T71" fmla="*/ 68 h 219"/>
                <a:gd name="T72" fmla="*/ 0 w 228"/>
                <a:gd name="T73" fmla="*/ 63 h 219"/>
                <a:gd name="T74" fmla="*/ 6 w 228"/>
                <a:gd name="T75" fmla="*/ 52 h 219"/>
                <a:gd name="T76" fmla="*/ 26 w 228"/>
                <a:gd name="T77" fmla="*/ 26 h 219"/>
                <a:gd name="T78" fmla="*/ 46 w 228"/>
                <a:gd name="T79" fmla="*/ 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28" h="219">
                  <a:moveTo>
                    <a:pt x="54" y="0"/>
                  </a:moveTo>
                  <a:lnTo>
                    <a:pt x="63" y="4"/>
                  </a:lnTo>
                  <a:lnTo>
                    <a:pt x="71" y="11"/>
                  </a:lnTo>
                  <a:lnTo>
                    <a:pt x="76" y="20"/>
                  </a:lnTo>
                  <a:lnTo>
                    <a:pt x="80" y="28"/>
                  </a:lnTo>
                  <a:lnTo>
                    <a:pt x="81" y="30"/>
                  </a:lnTo>
                  <a:lnTo>
                    <a:pt x="84" y="29"/>
                  </a:lnTo>
                  <a:lnTo>
                    <a:pt x="90" y="26"/>
                  </a:lnTo>
                  <a:lnTo>
                    <a:pt x="99" y="24"/>
                  </a:lnTo>
                  <a:lnTo>
                    <a:pt x="110" y="22"/>
                  </a:lnTo>
                  <a:lnTo>
                    <a:pt x="120" y="28"/>
                  </a:lnTo>
                  <a:lnTo>
                    <a:pt x="130" y="37"/>
                  </a:lnTo>
                  <a:lnTo>
                    <a:pt x="134" y="45"/>
                  </a:lnTo>
                  <a:lnTo>
                    <a:pt x="136" y="51"/>
                  </a:lnTo>
                  <a:lnTo>
                    <a:pt x="136" y="52"/>
                  </a:lnTo>
                  <a:lnTo>
                    <a:pt x="139" y="52"/>
                  </a:lnTo>
                  <a:lnTo>
                    <a:pt x="145" y="51"/>
                  </a:lnTo>
                  <a:lnTo>
                    <a:pt x="155" y="52"/>
                  </a:lnTo>
                  <a:lnTo>
                    <a:pt x="165" y="58"/>
                  </a:lnTo>
                  <a:lnTo>
                    <a:pt x="173" y="64"/>
                  </a:lnTo>
                  <a:lnTo>
                    <a:pt x="177" y="73"/>
                  </a:lnTo>
                  <a:lnTo>
                    <a:pt x="179" y="81"/>
                  </a:lnTo>
                  <a:lnTo>
                    <a:pt x="181" y="88"/>
                  </a:lnTo>
                  <a:lnTo>
                    <a:pt x="181" y="90"/>
                  </a:lnTo>
                  <a:lnTo>
                    <a:pt x="182" y="90"/>
                  </a:lnTo>
                  <a:lnTo>
                    <a:pt x="189" y="88"/>
                  </a:lnTo>
                  <a:lnTo>
                    <a:pt x="195" y="86"/>
                  </a:lnTo>
                  <a:lnTo>
                    <a:pt x="204" y="88"/>
                  </a:lnTo>
                  <a:lnTo>
                    <a:pt x="213" y="92"/>
                  </a:lnTo>
                  <a:lnTo>
                    <a:pt x="223" y="101"/>
                  </a:lnTo>
                  <a:lnTo>
                    <a:pt x="228" y="115"/>
                  </a:lnTo>
                  <a:lnTo>
                    <a:pt x="228" y="130"/>
                  </a:lnTo>
                  <a:lnTo>
                    <a:pt x="223" y="145"/>
                  </a:lnTo>
                  <a:lnTo>
                    <a:pt x="216" y="160"/>
                  </a:lnTo>
                  <a:lnTo>
                    <a:pt x="207" y="174"/>
                  </a:lnTo>
                  <a:lnTo>
                    <a:pt x="196" y="187"/>
                  </a:lnTo>
                  <a:lnTo>
                    <a:pt x="185" y="199"/>
                  </a:lnTo>
                  <a:lnTo>
                    <a:pt x="172" y="210"/>
                  </a:lnTo>
                  <a:lnTo>
                    <a:pt x="158" y="216"/>
                  </a:lnTo>
                  <a:lnTo>
                    <a:pt x="147" y="219"/>
                  </a:lnTo>
                  <a:lnTo>
                    <a:pt x="137" y="217"/>
                  </a:lnTo>
                  <a:lnTo>
                    <a:pt x="130" y="210"/>
                  </a:lnTo>
                  <a:lnTo>
                    <a:pt x="124" y="199"/>
                  </a:lnTo>
                  <a:lnTo>
                    <a:pt x="120" y="187"/>
                  </a:lnTo>
                  <a:lnTo>
                    <a:pt x="118" y="178"/>
                  </a:lnTo>
                  <a:lnTo>
                    <a:pt x="117" y="174"/>
                  </a:lnTo>
                  <a:lnTo>
                    <a:pt x="115" y="174"/>
                  </a:lnTo>
                  <a:lnTo>
                    <a:pt x="109" y="176"/>
                  </a:lnTo>
                  <a:lnTo>
                    <a:pt x="99" y="176"/>
                  </a:lnTo>
                  <a:lnTo>
                    <a:pt x="89" y="174"/>
                  </a:lnTo>
                  <a:lnTo>
                    <a:pt x="80" y="170"/>
                  </a:lnTo>
                  <a:lnTo>
                    <a:pt x="73" y="162"/>
                  </a:lnTo>
                  <a:lnTo>
                    <a:pt x="69" y="151"/>
                  </a:lnTo>
                  <a:lnTo>
                    <a:pt x="67" y="140"/>
                  </a:lnTo>
                  <a:lnTo>
                    <a:pt x="65" y="132"/>
                  </a:lnTo>
                  <a:lnTo>
                    <a:pt x="65" y="128"/>
                  </a:lnTo>
                  <a:lnTo>
                    <a:pt x="61" y="128"/>
                  </a:lnTo>
                  <a:lnTo>
                    <a:pt x="54" y="127"/>
                  </a:lnTo>
                  <a:lnTo>
                    <a:pt x="44" y="123"/>
                  </a:lnTo>
                  <a:lnTo>
                    <a:pt x="34" y="118"/>
                  </a:lnTo>
                  <a:lnTo>
                    <a:pt x="30" y="111"/>
                  </a:lnTo>
                  <a:lnTo>
                    <a:pt x="29" y="103"/>
                  </a:lnTo>
                  <a:lnTo>
                    <a:pt x="29" y="97"/>
                  </a:lnTo>
                  <a:lnTo>
                    <a:pt x="29" y="92"/>
                  </a:lnTo>
                  <a:lnTo>
                    <a:pt x="29" y="89"/>
                  </a:lnTo>
                  <a:lnTo>
                    <a:pt x="25" y="89"/>
                  </a:lnTo>
                  <a:lnTo>
                    <a:pt x="17" y="86"/>
                  </a:lnTo>
                  <a:lnTo>
                    <a:pt x="9" y="84"/>
                  </a:lnTo>
                  <a:lnTo>
                    <a:pt x="4" y="79"/>
                  </a:lnTo>
                  <a:lnTo>
                    <a:pt x="1" y="76"/>
                  </a:lnTo>
                  <a:lnTo>
                    <a:pt x="0" y="72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0" y="63"/>
                  </a:lnTo>
                  <a:lnTo>
                    <a:pt x="1" y="62"/>
                  </a:lnTo>
                  <a:lnTo>
                    <a:pt x="6" y="52"/>
                  </a:lnTo>
                  <a:lnTo>
                    <a:pt x="16" y="39"/>
                  </a:lnTo>
                  <a:lnTo>
                    <a:pt x="26" y="26"/>
                  </a:lnTo>
                  <a:lnTo>
                    <a:pt x="35" y="13"/>
                  </a:lnTo>
                  <a:lnTo>
                    <a:pt x="46" y="4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0" name="Freeform 119">
              <a:extLst>
                <a:ext uri="{FF2B5EF4-FFF2-40B4-BE49-F238E27FC236}">
                  <a16:creationId xmlns:a16="http://schemas.microsoft.com/office/drawing/2014/main" id="{AA4CEA72-6CDC-400E-80CC-3BCE006DC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6501" y="4578350"/>
              <a:ext cx="354013" cy="476250"/>
            </a:xfrm>
            <a:custGeom>
              <a:avLst/>
              <a:gdLst>
                <a:gd name="T0" fmla="*/ 97 w 223"/>
                <a:gd name="T1" fmla="*/ 0 h 300"/>
                <a:gd name="T2" fmla="*/ 101 w 223"/>
                <a:gd name="T3" fmla="*/ 9 h 300"/>
                <a:gd name="T4" fmla="*/ 107 w 223"/>
                <a:gd name="T5" fmla="*/ 21 h 300"/>
                <a:gd name="T6" fmla="*/ 113 w 223"/>
                <a:gd name="T7" fmla="*/ 34 h 300"/>
                <a:gd name="T8" fmla="*/ 120 w 223"/>
                <a:gd name="T9" fmla="*/ 48 h 300"/>
                <a:gd name="T10" fmla="*/ 126 w 223"/>
                <a:gd name="T11" fmla="*/ 60 h 300"/>
                <a:gd name="T12" fmla="*/ 130 w 223"/>
                <a:gd name="T13" fmla="*/ 68 h 300"/>
                <a:gd name="T14" fmla="*/ 131 w 223"/>
                <a:gd name="T15" fmla="*/ 71 h 300"/>
                <a:gd name="T16" fmla="*/ 134 w 223"/>
                <a:gd name="T17" fmla="*/ 73 h 300"/>
                <a:gd name="T18" fmla="*/ 139 w 223"/>
                <a:gd name="T19" fmla="*/ 81 h 300"/>
                <a:gd name="T20" fmla="*/ 148 w 223"/>
                <a:gd name="T21" fmla="*/ 91 h 300"/>
                <a:gd name="T22" fmla="*/ 159 w 223"/>
                <a:gd name="T23" fmla="*/ 105 h 300"/>
                <a:gd name="T24" fmla="*/ 172 w 223"/>
                <a:gd name="T25" fmla="*/ 120 h 300"/>
                <a:gd name="T26" fmla="*/ 184 w 223"/>
                <a:gd name="T27" fmla="*/ 137 h 300"/>
                <a:gd name="T28" fmla="*/ 196 w 223"/>
                <a:gd name="T29" fmla="*/ 154 h 300"/>
                <a:gd name="T30" fmla="*/ 207 w 223"/>
                <a:gd name="T31" fmla="*/ 171 h 300"/>
                <a:gd name="T32" fmla="*/ 215 w 223"/>
                <a:gd name="T33" fmla="*/ 187 h 300"/>
                <a:gd name="T34" fmla="*/ 221 w 223"/>
                <a:gd name="T35" fmla="*/ 200 h 300"/>
                <a:gd name="T36" fmla="*/ 223 w 223"/>
                <a:gd name="T37" fmla="*/ 212 h 300"/>
                <a:gd name="T38" fmla="*/ 219 w 223"/>
                <a:gd name="T39" fmla="*/ 222 h 300"/>
                <a:gd name="T40" fmla="*/ 213 w 223"/>
                <a:gd name="T41" fmla="*/ 233 h 300"/>
                <a:gd name="T42" fmla="*/ 202 w 223"/>
                <a:gd name="T43" fmla="*/ 246 h 300"/>
                <a:gd name="T44" fmla="*/ 189 w 223"/>
                <a:gd name="T45" fmla="*/ 258 h 300"/>
                <a:gd name="T46" fmla="*/ 175 w 223"/>
                <a:gd name="T47" fmla="*/ 270 h 300"/>
                <a:gd name="T48" fmla="*/ 159 w 223"/>
                <a:gd name="T49" fmla="*/ 281 h 300"/>
                <a:gd name="T50" fmla="*/ 145 w 223"/>
                <a:gd name="T51" fmla="*/ 289 h 300"/>
                <a:gd name="T52" fmla="*/ 129 w 223"/>
                <a:gd name="T53" fmla="*/ 296 h 300"/>
                <a:gd name="T54" fmla="*/ 116 w 223"/>
                <a:gd name="T55" fmla="*/ 300 h 300"/>
                <a:gd name="T56" fmla="*/ 104 w 223"/>
                <a:gd name="T57" fmla="*/ 300 h 300"/>
                <a:gd name="T58" fmla="*/ 96 w 223"/>
                <a:gd name="T59" fmla="*/ 294 h 300"/>
                <a:gd name="T60" fmla="*/ 92 w 223"/>
                <a:gd name="T61" fmla="*/ 287 h 300"/>
                <a:gd name="T62" fmla="*/ 93 w 223"/>
                <a:gd name="T63" fmla="*/ 276 h 300"/>
                <a:gd name="T64" fmla="*/ 99 w 223"/>
                <a:gd name="T65" fmla="*/ 264 h 300"/>
                <a:gd name="T66" fmla="*/ 107 w 223"/>
                <a:gd name="T67" fmla="*/ 253 h 300"/>
                <a:gd name="T68" fmla="*/ 116 w 223"/>
                <a:gd name="T69" fmla="*/ 241 h 300"/>
                <a:gd name="T70" fmla="*/ 125 w 223"/>
                <a:gd name="T71" fmla="*/ 229 h 300"/>
                <a:gd name="T72" fmla="*/ 134 w 223"/>
                <a:gd name="T73" fmla="*/ 218 h 300"/>
                <a:gd name="T74" fmla="*/ 142 w 223"/>
                <a:gd name="T75" fmla="*/ 211 h 300"/>
                <a:gd name="T76" fmla="*/ 146 w 223"/>
                <a:gd name="T77" fmla="*/ 205 h 300"/>
                <a:gd name="T78" fmla="*/ 146 w 223"/>
                <a:gd name="T79" fmla="*/ 203 h 300"/>
                <a:gd name="T80" fmla="*/ 141 w 223"/>
                <a:gd name="T81" fmla="*/ 199 h 300"/>
                <a:gd name="T82" fmla="*/ 137 w 223"/>
                <a:gd name="T83" fmla="*/ 191 h 300"/>
                <a:gd name="T84" fmla="*/ 131 w 223"/>
                <a:gd name="T85" fmla="*/ 182 h 300"/>
                <a:gd name="T86" fmla="*/ 129 w 223"/>
                <a:gd name="T87" fmla="*/ 174 h 300"/>
                <a:gd name="T88" fmla="*/ 128 w 223"/>
                <a:gd name="T89" fmla="*/ 170 h 300"/>
                <a:gd name="T90" fmla="*/ 0 w 223"/>
                <a:gd name="T91" fmla="*/ 95 h 300"/>
                <a:gd name="T92" fmla="*/ 10 w 223"/>
                <a:gd name="T93" fmla="*/ 27 h 300"/>
                <a:gd name="T94" fmla="*/ 97 w 223"/>
                <a:gd name="T95" fmla="*/ 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3" h="300">
                  <a:moveTo>
                    <a:pt x="97" y="0"/>
                  </a:moveTo>
                  <a:lnTo>
                    <a:pt x="101" y="9"/>
                  </a:lnTo>
                  <a:lnTo>
                    <a:pt x="107" y="21"/>
                  </a:lnTo>
                  <a:lnTo>
                    <a:pt x="113" y="34"/>
                  </a:lnTo>
                  <a:lnTo>
                    <a:pt x="120" y="48"/>
                  </a:lnTo>
                  <a:lnTo>
                    <a:pt x="126" y="60"/>
                  </a:lnTo>
                  <a:lnTo>
                    <a:pt x="130" y="68"/>
                  </a:lnTo>
                  <a:lnTo>
                    <a:pt x="131" y="71"/>
                  </a:lnTo>
                  <a:lnTo>
                    <a:pt x="134" y="73"/>
                  </a:lnTo>
                  <a:lnTo>
                    <a:pt x="139" y="81"/>
                  </a:lnTo>
                  <a:lnTo>
                    <a:pt x="148" y="91"/>
                  </a:lnTo>
                  <a:lnTo>
                    <a:pt x="159" y="105"/>
                  </a:lnTo>
                  <a:lnTo>
                    <a:pt x="172" y="120"/>
                  </a:lnTo>
                  <a:lnTo>
                    <a:pt x="184" y="137"/>
                  </a:lnTo>
                  <a:lnTo>
                    <a:pt x="196" y="154"/>
                  </a:lnTo>
                  <a:lnTo>
                    <a:pt x="207" y="171"/>
                  </a:lnTo>
                  <a:lnTo>
                    <a:pt x="215" y="187"/>
                  </a:lnTo>
                  <a:lnTo>
                    <a:pt x="221" y="200"/>
                  </a:lnTo>
                  <a:lnTo>
                    <a:pt x="223" y="212"/>
                  </a:lnTo>
                  <a:lnTo>
                    <a:pt x="219" y="222"/>
                  </a:lnTo>
                  <a:lnTo>
                    <a:pt x="213" y="233"/>
                  </a:lnTo>
                  <a:lnTo>
                    <a:pt x="202" y="246"/>
                  </a:lnTo>
                  <a:lnTo>
                    <a:pt x="189" y="258"/>
                  </a:lnTo>
                  <a:lnTo>
                    <a:pt x="175" y="270"/>
                  </a:lnTo>
                  <a:lnTo>
                    <a:pt x="159" y="281"/>
                  </a:lnTo>
                  <a:lnTo>
                    <a:pt x="145" y="289"/>
                  </a:lnTo>
                  <a:lnTo>
                    <a:pt x="129" y="296"/>
                  </a:lnTo>
                  <a:lnTo>
                    <a:pt x="116" y="300"/>
                  </a:lnTo>
                  <a:lnTo>
                    <a:pt x="104" y="300"/>
                  </a:lnTo>
                  <a:lnTo>
                    <a:pt x="96" y="294"/>
                  </a:lnTo>
                  <a:lnTo>
                    <a:pt x="92" y="287"/>
                  </a:lnTo>
                  <a:lnTo>
                    <a:pt x="93" y="276"/>
                  </a:lnTo>
                  <a:lnTo>
                    <a:pt x="99" y="264"/>
                  </a:lnTo>
                  <a:lnTo>
                    <a:pt x="107" y="253"/>
                  </a:lnTo>
                  <a:lnTo>
                    <a:pt x="116" y="241"/>
                  </a:lnTo>
                  <a:lnTo>
                    <a:pt x="125" y="229"/>
                  </a:lnTo>
                  <a:lnTo>
                    <a:pt x="134" y="218"/>
                  </a:lnTo>
                  <a:lnTo>
                    <a:pt x="142" y="211"/>
                  </a:lnTo>
                  <a:lnTo>
                    <a:pt x="146" y="205"/>
                  </a:lnTo>
                  <a:lnTo>
                    <a:pt x="146" y="203"/>
                  </a:lnTo>
                  <a:lnTo>
                    <a:pt x="141" y="199"/>
                  </a:lnTo>
                  <a:lnTo>
                    <a:pt x="137" y="191"/>
                  </a:lnTo>
                  <a:lnTo>
                    <a:pt x="131" y="182"/>
                  </a:lnTo>
                  <a:lnTo>
                    <a:pt x="129" y="174"/>
                  </a:lnTo>
                  <a:lnTo>
                    <a:pt x="128" y="170"/>
                  </a:lnTo>
                  <a:lnTo>
                    <a:pt x="0" y="95"/>
                  </a:lnTo>
                  <a:lnTo>
                    <a:pt x="10" y="2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EFD48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1" name="Freeform 120">
              <a:extLst>
                <a:ext uri="{FF2B5EF4-FFF2-40B4-BE49-F238E27FC236}">
                  <a16:creationId xmlns:a16="http://schemas.microsoft.com/office/drawing/2014/main" id="{6AE507D9-716A-4FD0-8D61-BFB383B77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226" y="2517775"/>
              <a:ext cx="922338" cy="2173288"/>
            </a:xfrm>
            <a:custGeom>
              <a:avLst/>
              <a:gdLst>
                <a:gd name="T0" fmla="*/ 498 w 581"/>
                <a:gd name="T1" fmla="*/ 0 h 1369"/>
                <a:gd name="T2" fmla="*/ 518 w 581"/>
                <a:gd name="T3" fmla="*/ 4 h 1369"/>
                <a:gd name="T4" fmla="*/ 536 w 581"/>
                <a:gd name="T5" fmla="*/ 12 h 1369"/>
                <a:gd name="T6" fmla="*/ 549 w 581"/>
                <a:gd name="T7" fmla="*/ 24 h 1369"/>
                <a:gd name="T8" fmla="*/ 561 w 581"/>
                <a:gd name="T9" fmla="*/ 38 h 1369"/>
                <a:gd name="T10" fmla="*/ 569 w 581"/>
                <a:gd name="T11" fmla="*/ 56 h 1369"/>
                <a:gd name="T12" fmla="*/ 575 w 581"/>
                <a:gd name="T13" fmla="*/ 76 h 1369"/>
                <a:gd name="T14" fmla="*/ 578 w 581"/>
                <a:gd name="T15" fmla="*/ 100 h 1369"/>
                <a:gd name="T16" fmla="*/ 581 w 581"/>
                <a:gd name="T17" fmla="*/ 126 h 1369"/>
                <a:gd name="T18" fmla="*/ 579 w 581"/>
                <a:gd name="T19" fmla="*/ 153 h 1369"/>
                <a:gd name="T20" fmla="*/ 578 w 581"/>
                <a:gd name="T21" fmla="*/ 182 h 1369"/>
                <a:gd name="T22" fmla="*/ 574 w 581"/>
                <a:gd name="T23" fmla="*/ 214 h 1369"/>
                <a:gd name="T24" fmla="*/ 569 w 581"/>
                <a:gd name="T25" fmla="*/ 245 h 1369"/>
                <a:gd name="T26" fmla="*/ 562 w 581"/>
                <a:gd name="T27" fmla="*/ 276 h 1369"/>
                <a:gd name="T28" fmla="*/ 556 w 581"/>
                <a:gd name="T29" fmla="*/ 309 h 1369"/>
                <a:gd name="T30" fmla="*/ 548 w 581"/>
                <a:gd name="T31" fmla="*/ 343 h 1369"/>
                <a:gd name="T32" fmla="*/ 539 w 581"/>
                <a:gd name="T33" fmla="*/ 376 h 1369"/>
                <a:gd name="T34" fmla="*/ 531 w 581"/>
                <a:gd name="T35" fmla="*/ 407 h 1369"/>
                <a:gd name="T36" fmla="*/ 522 w 581"/>
                <a:gd name="T37" fmla="*/ 439 h 1369"/>
                <a:gd name="T38" fmla="*/ 512 w 581"/>
                <a:gd name="T39" fmla="*/ 470 h 1369"/>
                <a:gd name="T40" fmla="*/ 503 w 581"/>
                <a:gd name="T41" fmla="*/ 499 h 1369"/>
                <a:gd name="T42" fmla="*/ 495 w 581"/>
                <a:gd name="T43" fmla="*/ 527 h 1369"/>
                <a:gd name="T44" fmla="*/ 488 w 581"/>
                <a:gd name="T45" fmla="*/ 553 h 1369"/>
                <a:gd name="T46" fmla="*/ 480 w 581"/>
                <a:gd name="T47" fmla="*/ 575 h 1369"/>
                <a:gd name="T48" fmla="*/ 473 w 581"/>
                <a:gd name="T49" fmla="*/ 596 h 1369"/>
                <a:gd name="T50" fmla="*/ 430 w 581"/>
                <a:gd name="T51" fmla="*/ 661 h 1369"/>
                <a:gd name="T52" fmla="*/ 389 w 581"/>
                <a:gd name="T53" fmla="*/ 724 h 1369"/>
                <a:gd name="T54" fmla="*/ 354 w 581"/>
                <a:gd name="T55" fmla="*/ 784 h 1369"/>
                <a:gd name="T56" fmla="*/ 323 w 581"/>
                <a:gd name="T57" fmla="*/ 843 h 1369"/>
                <a:gd name="T58" fmla="*/ 294 w 581"/>
                <a:gd name="T59" fmla="*/ 901 h 1369"/>
                <a:gd name="T60" fmla="*/ 269 w 581"/>
                <a:gd name="T61" fmla="*/ 960 h 1369"/>
                <a:gd name="T62" fmla="*/ 245 w 581"/>
                <a:gd name="T63" fmla="*/ 1020 h 1369"/>
                <a:gd name="T64" fmla="*/ 226 w 581"/>
                <a:gd name="T65" fmla="*/ 1082 h 1369"/>
                <a:gd name="T66" fmla="*/ 206 w 581"/>
                <a:gd name="T67" fmla="*/ 1147 h 1369"/>
                <a:gd name="T68" fmla="*/ 189 w 581"/>
                <a:gd name="T69" fmla="*/ 1217 h 1369"/>
                <a:gd name="T70" fmla="*/ 173 w 581"/>
                <a:gd name="T71" fmla="*/ 1290 h 1369"/>
                <a:gd name="T72" fmla="*/ 157 w 581"/>
                <a:gd name="T73" fmla="*/ 1369 h 1369"/>
                <a:gd name="T74" fmla="*/ 24 w 581"/>
                <a:gd name="T75" fmla="*/ 1342 h 1369"/>
                <a:gd name="T76" fmla="*/ 12 w 581"/>
                <a:gd name="T77" fmla="*/ 1278 h 1369"/>
                <a:gd name="T78" fmla="*/ 4 w 581"/>
                <a:gd name="T79" fmla="*/ 1210 h 1369"/>
                <a:gd name="T80" fmla="*/ 0 w 581"/>
                <a:gd name="T81" fmla="*/ 1138 h 1369"/>
                <a:gd name="T82" fmla="*/ 0 w 581"/>
                <a:gd name="T83" fmla="*/ 1063 h 1369"/>
                <a:gd name="T84" fmla="*/ 3 w 581"/>
                <a:gd name="T85" fmla="*/ 986 h 1369"/>
                <a:gd name="T86" fmla="*/ 9 w 581"/>
                <a:gd name="T87" fmla="*/ 908 h 1369"/>
                <a:gd name="T88" fmla="*/ 20 w 581"/>
                <a:gd name="T89" fmla="*/ 828 h 1369"/>
                <a:gd name="T90" fmla="*/ 32 w 581"/>
                <a:gd name="T91" fmla="*/ 748 h 1369"/>
                <a:gd name="T92" fmla="*/ 47 w 581"/>
                <a:gd name="T93" fmla="*/ 668 h 1369"/>
                <a:gd name="T94" fmla="*/ 66 w 581"/>
                <a:gd name="T95" fmla="*/ 589 h 1369"/>
                <a:gd name="T96" fmla="*/ 87 w 581"/>
                <a:gd name="T97" fmla="*/ 513 h 1369"/>
                <a:gd name="T98" fmla="*/ 110 w 581"/>
                <a:gd name="T99" fmla="*/ 440 h 1369"/>
                <a:gd name="T100" fmla="*/ 136 w 581"/>
                <a:gd name="T101" fmla="*/ 369 h 1369"/>
                <a:gd name="T102" fmla="*/ 165 w 581"/>
                <a:gd name="T103" fmla="*/ 303 h 1369"/>
                <a:gd name="T104" fmla="*/ 197 w 581"/>
                <a:gd name="T105" fmla="*/ 241 h 1369"/>
                <a:gd name="T106" fmla="*/ 229 w 581"/>
                <a:gd name="T107" fmla="*/ 185 h 1369"/>
                <a:gd name="T108" fmla="*/ 265 w 581"/>
                <a:gd name="T109" fmla="*/ 134 h 1369"/>
                <a:gd name="T110" fmla="*/ 302 w 581"/>
                <a:gd name="T111" fmla="*/ 90 h 1369"/>
                <a:gd name="T112" fmla="*/ 341 w 581"/>
                <a:gd name="T113" fmla="*/ 54 h 1369"/>
                <a:gd name="T114" fmla="*/ 380 w 581"/>
                <a:gd name="T115" fmla="*/ 33 h 1369"/>
                <a:gd name="T116" fmla="*/ 416 w 581"/>
                <a:gd name="T117" fmla="*/ 17 h 1369"/>
                <a:gd name="T118" fmla="*/ 447 w 581"/>
                <a:gd name="T119" fmla="*/ 7 h 1369"/>
                <a:gd name="T120" fmla="*/ 474 w 581"/>
                <a:gd name="T121" fmla="*/ 1 h 1369"/>
                <a:gd name="T122" fmla="*/ 498 w 581"/>
                <a:gd name="T123" fmla="*/ 0 h 1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81" h="1369">
                  <a:moveTo>
                    <a:pt x="498" y="0"/>
                  </a:moveTo>
                  <a:lnTo>
                    <a:pt x="518" y="4"/>
                  </a:lnTo>
                  <a:lnTo>
                    <a:pt x="536" y="12"/>
                  </a:lnTo>
                  <a:lnTo>
                    <a:pt x="549" y="24"/>
                  </a:lnTo>
                  <a:lnTo>
                    <a:pt x="561" y="38"/>
                  </a:lnTo>
                  <a:lnTo>
                    <a:pt x="569" y="56"/>
                  </a:lnTo>
                  <a:lnTo>
                    <a:pt x="575" y="76"/>
                  </a:lnTo>
                  <a:lnTo>
                    <a:pt x="578" y="100"/>
                  </a:lnTo>
                  <a:lnTo>
                    <a:pt x="581" y="126"/>
                  </a:lnTo>
                  <a:lnTo>
                    <a:pt x="579" y="153"/>
                  </a:lnTo>
                  <a:lnTo>
                    <a:pt x="578" y="182"/>
                  </a:lnTo>
                  <a:lnTo>
                    <a:pt x="574" y="214"/>
                  </a:lnTo>
                  <a:lnTo>
                    <a:pt x="569" y="245"/>
                  </a:lnTo>
                  <a:lnTo>
                    <a:pt x="562" y="276"/>
                  </a:lnTo>
                  <a:lnTo>
                    <a:pt x="556" y="309"/>
                  </a:lnTo>
                  <a:lnTo>
                    <a:pt x="548" y="343"/>
                  </a:lnTo>
                  <a:lnTo>
                    <a:pt x="539" y="376"/>
                  </a:lnTo>
                  <a:lnTo>
                    <a:pt x="531" y="407"/>
                  </a:lnTo>
                  <a:lnTo>
                    <a:pt x="522" y="439"/>
                  </a:lnTo>
                  <a:lnTo>
                    <a:pt x="512" y="470"/>
                  </a:lnTo>
                  <a:lnTo>
                    <a:pt x="503" y="499"/>
                  </a:lnTo>
                  <a:lnTo>
                    <a:pt x="495" y="527"/>
                  </a:lnTo>
                  <a:lnTo>
                    <a:pt x="488" y="553"/>
                  </a:lnTo>
                  <a:lnTo>
                    <a:pt x="480" y="575"/>
                  </a:lnTo>
                  <a:lnTo>
                    <a:pt x="473" y="596"/>
                  </a:lnTo>
                  <a:lnTo>
                    <a:pt x="430" y="661"/>
                  </a:lnTo>
                  <a:lnTo>
                    <a:pt x="389" y="724"/>
                  </a:lnTo>
                  <a:lnTo>
                    <a:pt x="354" y="784"/>
                  </a:lnTo>
                  <a:lnTo>
                    <a:pt x="323" y="843"/>
                  </a:lnTo>
                  <a:lnTo>
                    <a:pt x="294" y="901"/>
                  </a:lnTo>
                  <a:lnTo>
                    <a:pt x="269" y="960"/>
                  </a:lnTo>
                  <a:lnTo>
                    <a:pt x="245" y="1020"/>
                  </a:lnTo>
                  <a:lnTo>
                    <a:pt x="226" y="1082"/>
                  </a:lnTo>
                  <a:lnTo>
                    <a:pt x="206" y="1147"/>
                  </a:lnTo>
                  <a:lnTo>
                    <a:pt x="189" y="1217"/>
                  </a:lnTo>
                  <a:lnTo>
                    <a:pt x="173" y="1290"/>
                  </a:lnTo>
                  <a:lnTo>
                    <a:pt x="157" y="1369"/>
                  </a:lnTo>
                  <a:lnTo>
                    <a:pt x="24" y="1342"/>
                  </a:lnTo>
                  <a:lnTo>
                    <a:pt x="12" y="1278"/>
                  </a:lnTo>
                  <a:lnTo>
                    <a:pt x="4" y="1210"/>
                  </a:lnTo>
                  <a:lnTo>
                    <a:pt x="0" y="1138"/>
                  </a:lnTo>
                  <a:lnTo>
                    <a:pt x="0" y="1063"/>
                  </a:lnTo>
                  <a:lnTo>
                    <a:pt x="3" y="986"/>
                  </a:lnTo>
                  <a:lnTo>
                    <a:pt x="9" y="908"/>
                  </a:lnTo>
                  <a:lnTo>
                    <a:pt x="20" y="828"/>
                  </a:lnTo>
                  <a:lnTo>
                    <a:pt x="32" y="748"/>
                  </a:lnTo>
                  <a:lnTo>
                    <a:pt x="47" y="668"/>
                  </a:lnTo>
                  <a:lnTo>
                    <a:pt x="66" y="589"/>
                  </a:lnTo>
                  <a:lnTo>
                    <a:pt x="87" y="513"/>
                  </a:lnTo>
                  <a:lnTo>
                    <a:pt x="110" y="440"/>
                  </a:lnTo>
                  <a:lnTo>
                    <a:pt x="136" y="369"/>
                  </a:lnTo>
                  <a:lnTo>
                    <a:pt x="165" y="303"/>
                  </a:lnTo>
                  <a:lnTo>
                    <a:pt x="197" y="241"/>
                  </a:lnTo>
                  <a:lnTo>
                    <a:pt x="229" y="185"/>
                  </a:lnTo>
                  <a:lnTo>
                    <a:pt x="265" y="134"/>
                  </a:lnTo>
                  <a:lnTo>
                    <a:pt x="302" y="90"/>
                  </a:lnTo>
                  <a:lnTo>
                    <a:pt x="341" y="54"/>
                  </a:lnTo>
                  <a:lnTo>
                    <a:pt x="380" y="33"/>
                  </a:lnTo>
                  <a:lnTo>
                    <a:pt x="416" y="17"/>
                  </a:lnTo>
                  <a:lnTo>
                    <a:pt x="447" y="7"/>
                  </a:lnTo>
                  <a:lnTo>
                    <a:pt x="474" y="1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2" name="Freeform 121">
              <a:extLst>
                <a:ext uri="{FF2B5EF4-FFF2-40B4-BE49-F238E27FC236}">
                  <a16:creationId xmlns:a16="http://schemas.microsoft.com/office/drawing/2014/main" id="{B143DCDD-7151-447D-A167-13F85D145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701" y="2713038"/>
              <a:ext cx="395288" cy="247650"/>
            </a:xfrm>
            <a:custGeom>
              <a:avLst/>
              <a:gdLst>
                <a:gd name="T0" fmla="*/ 0 w 249"/>
                <a:gd name="T1" fmla="*/ 0 h 156"/>
                <a:gd name="T2" fmla="*/ 249 w 249"/>
                <a:gd name="T3" fmla="*/ 156 h 156"/>
                <a:gd name="T4" fmla="*/ 245 w 249"/>
                <a:gd name="T5" fmla="*/ 155 h 156"/>
                <a:gd name="T6" fmla="*/ 237 w 249"/>
                <a:gd name="T7" fmla="*/ 149 h 156"/>
                <a:gd name="T8" fmla="*/ 224 w 249"/>
                <a:gd name="T9" fmla="*/ 142 h 156"/>
                <a:gd name="T10" fmla="*/ 205 w 249"/>
                <a:gd name="T11" fmla="*/ 131 h 156"/>
                <a:gd name="T12" fmla="*/ 184 w 249"/>
                <a:gd name="T13" fmla="*/ 118 h 156"/>
                <a:gd name="T14" fmla="*/ 159 w 249"/>
                <a:gd name="T15" fmla="*/ 104 h 156"/>
                <a:gd name="T16" fmla="*/ 131 w 249"/>
                <a:gd name="T17" fmla="*/ 85 h 156"/>
                <a:gd name="T18" fmla="*/ 100 w 249"/>
                <a:gd name="T19" fmla="*/ 66 h 156"/>
                <a:gd name="T20" fmla="*/ 68 w 249"/>
                <a:gd name="T21" fmla="*/ 46 h 156"/>
                <a:gd name="T22" fmla="*/ 35 w 249"/>
                <a:gd name="T23" fmla="*/ 24 h 156"/>
                <a:gd name="T24" fmla="*/ 0 w 249"/>
                <a:gd name="T25" fmla="*/ 0 h 156"/>
                <a:gd name="T26" fmla="*/ 0 w 249"/>
                <a:gd name="T2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9" h="156">
                  <a:moveTo>
                    <a:pt x="0" y="0"/>
                  </a:moveTo>
                  <a:lnTo>
                    <a:pt x="249" y="156"/>
                  </a:lnTo>
                  <a:lnTo>
                    <a:pt x="245" y="155"/>
                  </a:lnTo>
                  <a:lnTo>
                    <a:pt x="237" y="149"/>
                  </a:lnTo>
                  <a:lnTo>
                    <a:pt x="224" y="142"/>
                  </a:lnTo>
                  <a:lnTo>
                    <a:pt x="205" y="131"/>
                  </a:lnTo>
                  <a:lnTo>
                    <a:pt x="184" y="118"/>
                  </a:lnTo>
                  <a:lnTo>
                    <a:pt x="159" y="104"/>
                  </a:lnTo>
                  <a:lnTo>
                    <a:pt x="131" y="85"/>
                  </a:lnTo>
                  <a:lnTo>
                    <a:pt x="100" y="66"/>
                  </a:lnTo>
                  <a:lnTo>
                    <a:pt x="68" y="46"/>
                  </a:lnTo>
                  <a:lnTo>
                    <a:pt x="35" y="2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BF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3" name="Freeform 122">
              <a:extLst>
                <a:ext uri="{FF2B5EF4-FFF2-40B4-BE49-F238E27FC236}">
                  <a16:creationId xmlns:a16="http://schemas.microsoft.com/office/drawing/2014/main" id="{3A007BAB-B4F9-4068-A23C-71FE509AA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4701" y="2603500"/>
              <a:ext cx="1014413" cy="412750"/>
            </a:xfrm>
            <a:custGeom>
              <a:avLst/>
              <a:gdLst>
                <a:gd name="T0" fmla="*/ 639 w 639"/>
                <a:gd name="T1" fmla="*/ 0 h 260"/>
                <a:gd name="T2" fmla="*/ 238 w 639"/>
                <a:gd name="T3" fmla="*/ 260 h 260"/>
                <a:gd name="T4" fmla="*/ 0 w 639"/>
                <a:gd name="T5" fmla="*/ 69 h 260"/>
                <a:gd name="T6" fmla="*/ 35 w 639"/>
                <a:gd name="T7" fmla="*/ 93 h 260"/>
                <a:gd name="T8" fmla="*/ 68 w 639"/>
                <a:gd name="T9" fmla="*/ 115 h 260"/>
                <a:gd name="T10" fmla="*/ 100 w 639"/>
                <a:gd name="T11" fmla="*/ 135 h 260"/>
                <a:gd name="T12" fmla="*/ 131 w 639"/>
                <a:gd name="T13" fmla="*/ 154 h 260"/>
                <a:gd name="T14" fmla="*/ 159 w 639"/>
                <a:gd name="T15" fmla="*/ 173 h 260"/>
                <a:gd name="T16" fmla="*/ 184 w 639"/>
                <a:gd name="T17" fmla="*/ 187 h 260"/>
                <a:gd name="T18" fmla="*/ 205 w 639"/>
                <a:gd name="T19" fmla="*/ 200 h 260"/>
                <a:gd name="T20" fmla="*/ 224 w 639"/>
                <a:gd name="T21" fmla="*/ 211 h 260"/>
                <a:gd name="T22" fmla="*/ 237 w 639"/>
                <a:gd name="T23" fmla="*/ 218 h 260"/>
                <a:gd name="T24" fmla="*/ 245 w 639"/>
                <a:gd name="T25" fmla="*/ 224 h 260"/>
                <a:gd name="T26" fmla="*/ 249 w 639"/>
                <a:gd name="T27" fmla="*/ 225 h 260"/>
                <a:gd name="T28" fmla="*/ 639 w 639"/>
                <a:gd name="T2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39" h="260">
                  <a:moveTo>
                    <a:pt x="639" y="0"/>
                  </a:moveTo>
                  <a:lnTo>
                    <a:pt x="238" y="260"/>
                  </a:lnTo>
                  <a:lnTo>
                    <a:pt x="0" y="69"/>
                  </a:lnTo>
                  <a:lnTo>
                    <a:pt x="35" y="93"/>
                  </a:lnTo>
                  <a:lnTo>
                    <a:pt x="68" y="115"/>
                  </a:lnTo>
                  <a:lnTo>
                    <a:pt x="100" y="135"/>
                  </a:lnTo>
                  <a:lnTo>
                    <a:pt x="131" y="154"/>
                  </a:lnTo>
                  <a:lnTo>
                    <a:pt x="159" y="173"/>
                  </a:lnTo>
                  <a:lnTo>
                    <a:pt x="184" y="187"/>
                  </a:lnTo>
                  <a:lnTo>
                    <a:pt x="205" y="200"/>
                  </a:lnTo>
                  <a:lnTo>
                    <a:pt x="224" y="211"/>
                  </a:lnTo>
                  <a:lnTo>
                    <a:pt x="237" y="218"/>
                  </a:lnTo>
                  <a:lnTo>
                    <a:pt x="245" y="224"/>
                  </a:lnTo>
                  <a:lnTo>
                    <a:pt x="249" y="225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4" name="Freeform 123">
              <a:extLst>
                <a:ext uri="{FF2B5EF4-FFF2-40B4-BE49-F238E27FC236}">
                  <a16:creationId xmlns:a16="http://schemas.microsoft.com/office/drawing/2014/main" id="{5EAE866A-6FBA-444D-97C4-17CB4C9EF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4051" y="3035300"/>
              <a:ext cx="420688" cy="755650"/>
            </a:xfrm>
            <a:custGeom>
              <a:avLst/>
              <a:gdLst>
                <a:gd name="T0" fmla="*/ 146 w 265"/>
                <a:gd name="T1" fmla="*/ 51 h 476"/>
                <a:gd name="T2" fmla="*/ 195 w 265"/>
                <a:gd name="T3" fmla="*/ 54 h 476"/>
                <a:gd name="T4" fmla="*/ 231 w 265"/>
                <a:gd name="T5" fmla="*/ 64 h 476"/>
                <a:gd name="T6" fmla="*/ 208 w 265"/>
                <a:gd name="T7" fmla="*/ 127 h 476"/>
                <a:gd name="T8" fmla="*/ 178 w 265"/>
                <a:gd name="T9" fmla="*/ 119 h 476"/>
                <a:gd name="T10" fmla="*/ 135 w 265"/>
                <a:gd name="T11" fmla="*/ 117 h 476"/>
                <a:gd name="T12" fmla="*/ 101 w 265"/>
                <a:gd name="T13" fmla="*/ 127 h 476"/>
                <a:gd name="T14" fmla="*/ 88 w 265"/>
                <a:gd name="T15" fmla="*/ 144 h 476"/>
                <a:gd name="T16" fmla="*/ 91 w 265"/>
                <a:gd name="T17" fmla="*/ 164 h 476"/>
                <a:gd name="T18" fmla="*/ 114 w 265"/>
                <a:gd name="T19" fmla="*/ 181 h 476"/>
                <a:gd name="T20" fmla="*/ 160 w 265"/>
                <a:gd name="T21" fmla="*/ 198 h 476"/>
                <a:gd name="T22" fmla="*/ 218 w 265"/>
                <a:gd name="T23" fmla="*/ 220 h 476"/>
                <a:gd name="T24" fmla="*/ 252 w 265"/>
                <a:gd name="T25" fmla="*/ 253 h 476"/>
                <a:gd name="T26" fmla="*/ 265 w 265"/>
                <a:gd name="T27" fmla="*/ 297 h 476"/>
                <a:gd name="T28" fmla="*/ 257 w 265"/>
                <a:gd name="T29" fmla="*/ 347 h 476"/>
                <a:gd name="T30" fmla="*/ 225 w 265"/>
                <a:gd name="T31" fmla="*/ 386 h 476"/>
                <a:gd name="T32" fmla="*/ 170 w 265"/>
                <a:gd name="T33" fmla="*/ 413 h 476"/>
                <a:gd name="T34" fmla="*/ 118 w 265"/>
                <a:gd name="T35" fmla="*/ 476 h 476"/>
                <a:gd name="T36" fmla="*/ 85 w 265"/>
                <a:gd name="T37" fmla="*/ 421 h 476"/>
                <a:gd name="T38" fmla="*/ 34 w 265"/>
                <a:gd name="T39" fmla="*/ 410 h 476"/>
                <a:gd name="T40" fmla="*/ 26 w 265"/>
                <a:gd name="T41" fmla="*/ 334 h 476"/>
                <a:gd name="T42" fmla="*/ 88 w 265"/>
                <a:gd name="T43" fmla="*/ 352 h 476"/>
                <a:gd name="T44" fmla="*/ 143 w 265"/>
                <a:gd name="T45" fmla="*/ 350 h 476"/>
                <a:gd name="T46" fmla="*/ 169 w 265"/>
                <a:gd name="T47" fmla="*/ 337 h 476"/>
                <a:gd name="T48" fmla="*/ 177 w 265"/>
                <a:gd name="T49" fmla="*/ 313 h 476"/>
                <a:gd name="T50" fmla="*/ 160 w 265"/>
                <a:gd name="T51" fmla="*/ 286 h 476"/>
                <a:gd name="T52" fmla="*/ 111 w 265"/>
                <a:gd name="T53" fmla="*/ 267 h 476"/>
                <a:gd name="T54" fmla="*/ 63 w 265"/>
                <a:gd name="T55" fmla="*/ 250 h 476"/>
                <a:gd name="T56" fmla="*/ 26 w 265"/>
                <a:gd name="T57" fmla="*/ 227 h 476"/>
                <a:gd name="T58" fmla="*/ 4 w 265"/>
                <a:gd name="T59" fmla="*/ 191 h 476"/>
                <a:gd name="T60" fmla="*/ 1 w 265"/>
                <a:gd name="T61" fmla="*/ 146 h 476"/>
                <a:gd name="T62" fmla="*/ 21 w 265"/>
                <a:gd name="T63" fmla="*/ 102 h 476"/>
                <a:gd name="T64" fmla="*/ 62 w 265"/>
                <a:gd name="T65" fmla="*/ 71 h 476"/>
                <a:gd name="T66" fmla="*/ 85 w 265"/>
                <a:gd name="T67" fmla="*/ 5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65" h="476">
                  <a:moveTo>
                    <a:pt x="142" y="0"/>
                  </a:moveTo>
                  <a:lnTo>
                    <a:pt x="146" y="51"/>
                  </a:lnTo>
                  <a:lnTo>
                    <a:pt x="173" y="51"/>
                  </a:lnTo>
                  <a:lnTo>
                    <a:pt x="195" y="54"/>
                  </a:lnTo>
                  <a:lnTo>
                    <a:pt x="215" y="59"/>
                  </a:lnTo>
                  <a:lnTo>
                    <a:pt x="231" y="64"/>
                  </a:lnTo>
                  <a:lnTo>
                    <a:pt x="219" y="131"/>
                  </a:lnTo>
                  <a:lnTo>
                    <a:pt x="208" y="127"/>
                  </a:lnTo>
                  <a:lnTo>
                    <a:pt x="195" y="123"/>
                  </a:lnTo>
                  <a:lnTo>
                    <a:pt x="178" y="119"/>
                  </a:lnTo>
                  <a:lnTo>
                    <a:pt x="157" y="117"/>
                  </a:lnTo>
                  <a:lnTo>
                    <a:pt x="135" y="117"/>
                  </a:lnTo>
                  <a:lnTo>
                    <a:pt x="115" y="121"/>
                  </a:lnTo>
                  <a:lnTo>
                    <a:pt x="101" y="127"/>
                  </a:lnTo>
                  <a:lnTo>
                    <a:pt x="93" y="135"/>
                  </a:lnTo>
                  <a:lnTo>
                    <a:pt x="88" y="144"/>
                  </a:lnTo>
                  <a:lnTo>
                    <a:pt x="88" y="153"/>
                  </a:lnTo>
                  <a:lnTo>
                    <a:pt x="91" y="164"/>
                  </a:lnTo>
                  <a:lnTo>
                    <a:pt x="100" y="173"/>
                  </a:lnTo>
                  <a:lnTo>
                    <a:pt x="114" y="181"/>
                  </a:lnTo>
                  <a:lnTo>
                    <a:pt x="134" y="189"/>
                  </a:lnTo>
                  <a:lnTo>
                    <a:pt x="160" y="198"/>
                  </a:lnTo>
                  <a:lnTo>
                    <a:pt x="193" y="208"/>
                  </a:lnTo>
                  <a:lnTo>
                    <a:pt x="218" y="220"/>
                  </a:lnTo>
                  <a:lnTo>
                    <a:pt x="237" y="236"/>
                  </a:lnTo>
                  <a:lnTo>
                    <a:pt x="252" y="253"/>
                  </a:lnTo>
                  <a:lnTo>
                    <a:pt x="261" y="274"/>
                  </a:lnTo>
                  <a:lnTo>
                    <a:pt x="265" y="297"/>
                  </a:lnTo>
                  <a:lnTo>
                    <a:pt x="263" y="324"/>
                  </a:lnTo>
                  <a:lnTo>
                    <a:pt x="257" y="347"/>
                  </a:lnTo>
                  <a:lnTo>
                    <a:pt x="244" y="368"/>
                  </a:lnTo>
                  <a:lnTo>
                    <a:pt x="225" y="386"/>
                  </a:lnTo>
                  <a:lnTo>
                    <a:pt x="201" y="402"/>
                  </a:lnTo>
                  <a:lnTo>
                    <a:pt x="170" y="413"/>
                  </a:lnTo>
                  <a:lnTo>
                    <a:pt x="176" y="472"/>
                  </a:lnTo>
                  <a:lnTo>
                    <a:pt x="118" y="476"/>
                  </a:lnTo>
                  <a:lnTo>
                    <a:pt x="114" y="421"/>
                  </a:lnTo>
                  <a:lnTo>
                    <a:pt x="85" y="421"/>
                  </a:lnTo>
                  <a:lnTo>
                    <a:pt x="59" y="417"/>
                  </a:lnTo>
                  <a:lnTo>
                    <a:pt x="34" y="410"/>
                  </a:lnTo>
                  <a:lnTo>
                    <a:pt x="15" y="403"/>
                  </a:lnTo>
                  <a:lnTo>
                    <a:pt x="26" y="334"/>
                  </a:lnTo>
                  <a:lnTo>
                    <a:pt x="55" y="345"/>
                  </a:lnTo>
                  <a:lnTo>
                    <a:pt x="88" y="352"/>
                  </a:lnTo>
                  <a:lnTo>
                    <a:pt x="125" y="352"/>
                  </a:lnTo>
                  <a:lnTo>
                    <a:pt x="143" y="350"/>
                  </a:lnTo>
                  <a:lnTo>
                    <a:pt x="157" y="345"/>
                  </a:lnTo>
                  <a:lnTo>
                    <a:pt x="169" y="337"/>
                  </a:lnTo>
                  <a:lnTo>
                    <a:pt x="176" y="325"/>
                  </a:lnTo>
                  <a:lnTo>
                    <a:pt x="177" y="313"/>
                  </a:lnTo>
                  <a:lnTo>
                    <a:pt x="172" y="297"/>
                  </a:lnTo>
                  <a:lnTo>
                    <a:pt x="160" y="286"/>
                  </a:lnTo>
                  <a:lnTo>
                    <a:pt x="140" y="276"/>
                  </a:lnTo>
                  <a:lnTo>
                    <a:pt x="111" y="267"/>
                  </a:lnTo>
                  <a:lnTo>
                    <a:pt x="87" y="259"/>
                  </a:lnTo>
                  <a:lnTo>
                    <a:pt x="63" y="250"/>
                  </a:lnTo>
                  <a:lnTo>
                    <a:pt x="43" y="240"/>
                  </a:lnTo>
                  <a:lnTo>
                    <a:pt x="26" y="227"/>
                  </a:lnTo>
                  <a:lnTo>
                    <a:pt x="13" y="211"/>
                  </a:lnTo>
                  <a:lnTo>
                    <a:pt x="4" y="191"/>
                  </a:lnTo>
                  <a:lnTo>
                    <a:pt x="0" y="170"/>
                  </a:lnTo>
                  <a:lnTo>
                    <a:pt x="1" y="146"/>
                  </a:lnTo>
                  <a:lnTo>
                    <a:pt x="8" y="122"/>
                  </a:lnTo>
                  <a:lnTo>
                    <a:pt x="21" y="102"/>
                  </a:lnTo>
                  <a:lnTo>
                    <a:pt x="38" y="84"/>
                  </a:lnTo>
                  <a:lnTo>
                    <a:pt x="62" y="71"/>
                  </a:lnTo>
                  <a:lnTo>
                    <a:pt x="89" y="60"/>
                  </a:lnTo>
                  <a:lnTo>
                    <a:pt x="85" y="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5" name="Freeform 124">
              <a:extLst>
                <a:ext uri="{FF2B5EF4-FFF2-40B4-BE49-F238E27FC236}">
                  <a16:creationId xmlns:a16="http://schemas.microsoft.com/office/drawing/2014/main" id="{B384A0AD-C955-44A7-8414-611250A090D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9613" y="1957388"/>
              <a:ext cx="568325" cy="131763"/>
            </a:xfrm>
            <a:custGeom>
              <a:avLst/>
              <a:gdLst>
                <a:gd name="T0" fmla="*/ 40 w 358"/>
                <a:gd name="T1" fmla="*/ 0 h 83"/>
                <a:gd name="T2" fmla="*/ 78 w 358"/>
                <a:gd name="T3" fmla="*/ 6 h 83"/>
                <a:gd name="T4" fmla="*/ 116 w 358"/>
                <a:gd name="T5" fmla="*/ 15 h 83"/>
                <a:gd name="T6" fmla="*/ 154 w 358"/>
                <a:gd name="T7" fmla="*/ 24 h 83"/>
                <a:gd name="T8" fmla="*/ 192 w 358"/>
                <a:gd name="T9" fmla="*/ 31 h 83"/>
                <a:gd name="T10" fmla="*/ 239 w 358"/>
                <a:gd name="T11" fmla="*/ 32 h 83"/>
                <a:gd name="T12" fmla="*/ 286 w 358"/>
                <a:gd name="T13" fmla="*/ 31 h 83"/>
                <a:gd name="T14" fmla="*/ 333 w 358"/>
                <a:gd name="T15" fmla="*/ 31 h 83"/>
                <a:gd name="T16" fmla="*/ 346 w 358"/>
                <a:gd name="T17" fmla="*/ 38 h 83"/>
                <a:gd name="T18" fmla="*/ 356 w 358"/>
                <a:gd name="T19" fmla="*/ 45 h 83"/>
                <a:gd name="T20" fmla="*/ 358 w 358"/>
                <a:gd name="T21" fmla="*/ 52 h 83"/>
                <a:gd name="T22" fmla="*/ 357 w 358"/>
                <a:gd name="T23" fmla="*/ 60 h 83"/>
                <a:gd name="T24" fmla="*/ 349 w 358"/>
                <a:gd name="T25" fmla="*/ 66 h 83"/>
                <a:gd name="T26" fmla="*/ 333 w 358"/>
                <a:gd name="T27" fmla="*/ 74 h 83"/>
                <a:gd name="T28" fmla="*/ 302 w 358"/>
                <a:gd name="T29" fmla="*/ 81 h 83"/>
                <a:gd name="T30" fmla="*/ 272 w 358"/>
                <a:gd name="T31" fmla="*/ 83 h 83"/>
                <a:gd name="T32" fmla="*/ 242 w 358"/>
                <a:gd name="T33" fmla="*/ 79 h 83"/>
                <a:gd name="T34" fmla="*/ 214 w 358"/>
                <a:gd name="T35" fmla="*/ 73 h 83"/>
                <a:gd name="T36" fmla="*/ 188 w 358"/>
                <a:gd name="T37" fmla="*/ 62 h 83"/>
                <a:gd name="T38" fmla="*/ 163 w 358"/>
                <a:gd name="T39" fmla="*/ 51 h 83"/>
                <a:gd name="T40" fmla="*/ 138 w 358"/>
                <a:gd name="T41" fmla="*/ 39 h 83"/>
                <a:gd name="T42" fmla="*/ 116 w 358"/>
                <a:gd name="T43" fmla="*/ 27 h 83"/>
                <a:gd name="T44" fmla="*/ 86 w 358"/>
                <a:gd name="T45" fmla="*/ 15 h 83"/>
                <a:gd name="T46" fmla="*/ 54 w 358"/>
                <a:gd name="T47" fmla="*/ 7 h 83"/>
                <a:gd name="T48" fmla="*/ 25 w 358"/>
                <a:gd name="T49" fmla="*/ 2 h 83"/>
                <a:gd name="T50" fmla="*/ 0 w 358"/>
                <a:gd name="T51" fmla="*/ 0 h 83"/>
                <a:gd name="T52" fmla="*/ 40 w 358"/>
                <a:gd name="T5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8" h="83">
                  <a:moveTo>
                    <a:pt x="40" y="0"/>
                  </a:moveTo>
                  <a:lnTo>
                    <a:pt x="78" y="6"/>
                  </a:lnTo>
                  <a:lnTo>
                    <a:pt x="116" y="15"/>
                  </a:lnTo>
                  <a:lnTo>
                    <a:pt x="154" y="24"/>
                  </a:lnTo>
                  <a:lnTo>
                    <a:pt x="192" y="31"/>
                  </a:lnTo>
                  <a:lnTo>
                    <a:pt x="239" y="32"/>
                  </a:lnTo>
                  <a:lnTo>
                    <a:pt x="286" y="31"/>
                  </a:lnTo>
                  <a:lnTo>
                    <a:pt x="333" y="31"/>
                  </a:lnTo>
                  <a:lnTo>
                    <a:pt x="346" y="38"/>
                  </a:lnTo>
                  <a:lnTo>
                    <a:pt x="356" y="45"/>
                  </a:lnTo>
                  <a:lnTo>
                    <a:pt x="358" y="52"/>
                  </a:lnTo>
                  <a:lnTo>
                    <a:pt x="357" y="60"/>
                  </a:lnTo>
                  <a:lnTo>
                    <a:pt x="349" y="66"/>
                  </a:lnTo>
                  <a:lnTo>
                    <a:pt x="333" y="74"/>
                  </a:lnTo>
                  <a:lnTo>
                    <a:pt x="302" y="81"/>
                  </a:lnTo>
                  <a:lnTo>
                    <a:pt x="272" y="83"/>
                  </a:lnTo>
                  <a:lnTo>
                    <a:pt x="242" y="79"/>
                  </a:lnTo>
                  <a:lnTo>
                    <a:pt x="214" y="73"/>
                  </a:lnTo>
                  <a:lnTo>
                    <a:pt x="188" y="62"/>
                  </a:lnTo>
                  <a:lnTo>
                    <a:pt x="163" y="51"/>
                  </a:lnTo>
                  <a:lnTo>
                    <a:pt x="138" y="39"/>
                  </a:lnTo>
                  <a:lnTo>
                    <a:pt x="116" y="27"/>
                  </a:lnTo>
                  <a:lnTo>
                    <a:pt x="86" y="15"/>
                  </a:lnTo>
                  <a:lnTo>
                    <a:pt x="54" y="7"/>
                  </a:lnTo>
                  <a:lnTo>
                    <a:pt x="25" y="2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bg2">
                <a:lumMod val="25000"/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6" name="Freeform 125">
              <a:extLst>
                <a:ext uri="{FF2B5EF4-FFF2-40B4-BE49-F238E27FC236}">
                  <a16:creationId xmlns:a16="http://schemas.microsoft.com/office/drawing/2014/main" id="{506665FE-12D0-43EA-B8BB-590884E47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3726" y="2720975"/>
              <a:ext cx="863600" cy="1325563"/>
            </a:xfrm>
            <a:custGeom>
              <a:avLst/>
              <a:gdLst>
                <a:gd name="T0" fmla="*/ 275 w 544"/>
                <a:gd name="T1" fmla="*/ 23 h 835"/>
                <a:gd name="T2" fmla="*/ 301 w 544"/>
                <a:gd name="T3" fmla="*/ 72 h 835"/>
                <a:gd name="T4" fmla="*/ 334 w 544"/>
                <a:gd name="T5" fmla="*/ 110 h 835"/>
                <a:gd name="T6" fmla="*/ 375 w 544"/>
                <a:gd name="T7" fmla="*/ 150 h 835"/>
                <a:gd name="T8" fmla="*/ 421 w 544"/>
                <a:gd name="T9" fmla="*/ 193 h 835"/>
                <a:gd name="T10" fmla="*/ 465 w 544"/>
                <a:gd name="T11" fmla="*/ 244 h 835"/>
                <a:gd name="T12" fmla="*/ 503 w 544"/>
                <a:gd name="T13" fmla="*/ 303 h 835"/>
                <a:gd name="T14" fmla="*/ 532 w 544"/>
                <a:gd name="T15" fmla="*/ 375 h 835"/>
                <a:gd name="T16" fmla="*/ 544 w 544"/>
                <a:gd name="T17" fmla="*/ 461 h 835"/>
                <a:gd name="T18" fmla="*/ 537 w 544"/>
                <a:gd name="T19" fmla="*/ 566 h 835"/>
                <a:gd name="T20" fmla="*/ 508 w 544"/>
                <a:gd name="T21" fmla="*/ 658 h 835"/>
                <a:gd name="T22" fmla="*/ 459 w 544"/>
                <a:gd name="T23" fmla="*/ 731 h 835"/>
                <a:gd name="T24" fmla="*/ 392 w 544"/>
                <a:gd name="T25" fmla="*/ 787 h 835"/>
                <a:gd name="T26" fmla="*/ 307 w 544"/>
                <a:gd name="T27" fmla="*/ 823 h 835"/>
                <a:gd name="T28" fmla="*/ 206 w 544"/>
                <a:gd name="T29" fmla="*/ 835 h 835"/>
                <a:gd name="T30" fmla="*/ 91 w 544"/>
                <a:gd name="T31" fmla="*/ 823 h 835"/>
                <a:gd name="T32" fmla="*/ 28 w 544"/>
                <a:gd name="T33" fmla="*/ 803 h 835"/>
                <a:gd name="T34" fmla="*/ 21 w 544"/>
                <a:gd name="T35" fmla="*/ 795 h 835"/>
                <a:gd name="T36" fmla="*/ 77 w 544"/>
                <a:gd name="T37" fmla="*/ 804 h 835"/>
                <a:gd name="T38" fmla="*/ 157 w 544"/>
                <a:gd name="T39" fmla="*/ 810 h 835"/>
                <a:gd name="T40" fmla="*/ 250 w 544"/>
                <a:gd name="T41" fmla="*/ 804 h 835"/>
                <a:gd name="T42" fmla="*/ 330 w 544"/>
                <a:gd name="T43" fmla="*/ 776 h 835"/>
                <a:gd name="T44" fmla="*/ 397 w 544"/>
                <a:gd name="T45" fmla="*/ 727 h 835"/>
                <a:gd name="T46" fmla="*/ 449 w 544"/>
                <a:gd name="T47" fmla="*/ 667 h 835"/>
                <a:gd name="T48" fmla="*/ 487 w 544"/>
                <a:gd name="T49" fmla="*/ 601 h 835"/>
                <a:gd name="T50" fmla="*/ 507 w 544"/>
                <a:gd name="T51" fmla="*/ 540 h 835"/>
                <a:gd name="T52" fmla="*/ 510 w 544"/>
                <a:gd name="T53" fmla="*/ 482 h 835"/>
                <a:gd name="T54" fmla="*/ 508 w 544"/>
                <a:gd name="T55" fmla="*/ 429 h 835"/>
                <a:gd name="T56" fmla="*/ 502 w 544"/>
                <a:gd name="T57" fmla="*/ 380 h 835"/>
                <a:gd name="T58" fmla="*/ 485 w 544"/>
                <a:gd name="T59" fmla="*/ 332 h 835"/>
                <a:gd name="T60" fmla="*/ 453 w 544"/>
                <a:gd name="T61" fmla="*/ 279 h 835"/>
                <a:gd name="T62" fmla="*/ 405 w 544"/>
                <a:gd name="T63" fmla="*/ 220 h 835"/>
                <a:gd name="T64" fmla="*/ 338 w 544"/>
                <a:gd name="T65" fmla="*/ 148 h 835"/>
                <a:gd name="T66" fmla="*/ 291 w 544"/>
                <a:gd name="T67" fmla="*/ 71 h 835"/>
                <a:gd name="T68" fmla="*/ 267 w 544"/>
                <a:gd name="T69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44" h="835">
                  <a:moveTo>
                    <a:pt x="267" y="0"/>
                  </a:moveTo>
                  <a:lnTo>
                    <a:pt x="275" y="23"/>
                  </a:lnTo>
                  <a:lnTo>
                    <a:pt x="287" y="46"/>
                  </a:lnTo>
                  <a:lnTo>
                    <a:pt x="301" y="72"/>
                  </a:lnTo>
                  <a:lnTo>
                    <a:pt x="316" y="91"/>
                  </a:lnTo>
                  <a:lnTo>
                    <a:pt x="334" y="110"/>
                  </a:lnTo>
                  <a:lnTo>
                    <a:pt x="354" y="130"/>
                  </a:lnTo>
                  <a:lnTo>
                    <a:pt x="375" y="150"/>
                  </a:lnTo>
                  <a:lnTo>
                    <a:pt x="397" y="171"/>
                  </a:lnTo>
                  <a:lnTo>
                    <a:pt x="421" y="193"/>
                  </a:lnTo>
                  <a:lnTo>
                    <a:pt x="443" y="218"/>
                  </a:lnTo>
                  <a:lnTo>
                    <a:pt x="465" y="244"/>
                  </a:lnTo>
                  <a:lnTo>
                    <a:pt x="485" y="273"/>
                  </a:lnTo>
                  <a:lnTo>
                    <a:pt x="503" y="303"/>
                  </a:lnTo>
                  <a:lnTo>
                    <a:pt x="519" y="337"/>
                  </a:lnTo>
                  <a:lnTo>
                    <a:pt x="532" y="375"/>
                  </a:lnTo>
                  <a:lnTo>
                    <a:pt x="540" y="417"/>
                  </a:lnTo>
                  <a:lnTo>
                    <a:pt x="544" y="461"/>
                  </a:lnTo>
                  <a:lnTo>
                    <a:pt x="544" y="516"/>
                  </a:lnTo>
                  <a:lnTo>
                    <a:pt x="537" y="566"/>
                  </a:lnTo>
                  <a:lnTo>
                    <a:pt x="525" y="613"/>
                  </a:lnTo>
                  <a:lnTo>
                    <a:pt x="508" y="658"/>
                  </a:lnTo>
                  <a:lnTo>
                    <a:pt x="486" y="697"/>
                  </a:lnTo>
                  <a:lnTo>
                    <a:pt x="459" y="731"/>
                  </a:lnTo>
                  <a:lnTo>
                    <a:pt x="427" y="761"/>
                  </a:lnTo>
                  <a:lnTo>
                    <a:pt x="392" y="787"/>
                  </a:lnTo>
                  <a:lnTo>
                    <a:pt x="351" y="807"/>
                  </a:lnTo>
                  <a:lnTo>
                    <a:pt x="307" y="823"/>
                  </a:lnTo>
                  <a:lnTo>
                    <a:pt x="258" y="832"/>
                  </a:lnTo>
                  <a:lnTo>
                    <a:pt x="206" y="835"/>
                  </a:lnTo>
                  <a:lnTo>
                    <a:pt x="151" y="832"/>
                  </a:lnTo>
                  <a:lnTo>
                    <a:pt x="91" y="823"/>
                  </a:lnTo>
                  <a:lnTo>
                    <a:pt x="58" y="814"/>
                  </a:lnTo>
                  <a:lnTo>
                    <a:pt x="28" y="803"/>
                  </a:lnTo>
                  <a:lnTo>
                    <a:pt x="0" y="790"/>
                  </a:lnTo>
                  <a:lnTo>
                    <a:pt x="21" y="795"/>
                  </a:lnTo>
                  <a:lnTo>
                    <a:pt x="46" y="799"/>
                  </a:lnTo>
                  <a:lnTo>
                    <a:pt x="77" y="804"/>
                  </a:lnTo>
                  <a:lnTo>
                    <a:pt x="114" y="807"/>
                  </a:lnTo>
                  <a:lnTo>
                    <a:pt x="157" y="810"/>
                  </a:lnTo>
                  <a:lnTo>
                    <a:pt x="207" y="810"/>
                  </a:lnTo>
                  <a:lnTo>
                    <a:pt x="250" y="804"/>
                  </a:lnTo>
                  <a:lnTo>
                    <a:pt x="292" y="793"/>
                  </a:lnTo>
                  <a:lnTo>
                    <a:pt x="330" y="776"/>
                  </a:lnTo>
                  <a:lnTo>
                    <a:pt x="366" y="753"/>
                  </a:lnTo>
                  <a:lnTo>
                    <a:pt x="397" y="727"/>
                  </a:lnTo>
                  <a:lnTo>
                    <a:pt x="426" y="698"/>
                  </a:lnTo>
                  <a:lnTo>
                    <a:pt x="449" y="667"/>
                  </a:lnTo>
                  <a:lnTo>
                    <a:pt x="470" y="634"/>
                  </a:lnTo>
                  <a:lnTo>
                    <a:pt x="487" y="601"/>
                  </a:lnTo>
                  <a:lnTo>
                    <a:pt x="499" y="570"/>
                  </a:lnTo>
                  <a:lnTo>
                    <a:pt x="507" y="540"/>
                  </a:lnTo>
                  <a:lnTo>
                    <a:pt x="510" y="511"/>
                  </a:lnTo>
                  <a:lnTo>
                    <a:pt x="510" y="482"/>
                  </a:lnTo>
                  <a:lnTo>
                    <a:pt x="510" y="455"/>
                  </a:lnTo>
                  <a:lnTo>
                    <a:pt x="508" y="429"/>
                  </a:lnTo>
                  <a:lnTo>
                    <a:pt x="506" y="404"/>
                  </a:lnTo>
                  <a:lnTo>
                    <a:pt x="502" y="380"/>
                  </a:lnTo>
                  <a:lnTo>
                    <a:pt x="494" y="357"/>
                  </a:lnTo>
                  <a:lnTo>
                    <a:pt x="485" y="332"/>
                  </a:lnTo>
                  <a:lnTo>
                    <a:pt x="470" y="307"/>
                  </a:lnTo>
                  <a:lnTo>
                    <a:pt x="453" y="279"/>
                  </a:lnTo>
                  <a:lnTo>
                    <a:pt x="431" y="251"/>
                  </a:lnTo>
                  <a:lnTo>
                    <a:pt x="405" y="220"/>
                  </a:lnTo>
                  <a:lnTo>
                    <a:pt x="372" y="186"/>
                  </a:lnTo>
                  <a:lnTo>
                    <a:pt x="338" y="148"/>
                  </a:lnTo>
                  <a:lnTo>
                    <a:pt x="312" y="109"/>
                  </a:lnTo>
                  <a:lnTo>
                    <a:pt x="291" y="71"/>
                  </a:lnTo>
                  <a:lnTo>
                    <a:pt x="277" y="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bg2">
                <a:lumMod val="25000"/>
                <a:alpha val="4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227" name="TextBox 226">
            <a:extLst>
              <a:ext uri="{FF2B5EF4-FFF2-40B4-BE49-F238E27FC236}">
                <a16:creationId xmlns:a16="http://schemas.microsoft.com/office/drawing/2014/main" id="{DEA2B1CE-7E61-4DB3-8EC2-CE2477C494B4}"/>
              </a:ext>
            </a:extLst>
          </p:cNvPr>
          <p:cNvSpPr txBox="1"/>
          <p:nvPr/>
        </p:nvSpPr>
        <p:spPr>
          <a:xfrm>
            <a:off x="4519621" y="1812658"/>
            <a:ext cx="130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Test</a:t>
            </a: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4725B855-4A04-48F3-B4CC-FF4CB2B7C92D}"/>
              </a:ext>
            </a:extLst>
          </p:cNvPr>
          <p:cNvSpPr txBox="1"/>
          <p:nvPr/>
        </p:nvSpPr>
        <p:spPr>
          <a:xfrm>
            <a:off x="856972" y="1736819"/>
            <a:ext cx="1468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Code</a:t>
            </a: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86D8E8AB-F189-486A-9A8C-8CE130D39222}"/>
              </a:ext>
            </a:extLst>
          </p:cNvPr>
          <p:cNvSpPr txBox="1"/>
          <p:nvPr/>
        </p:nvSpPr>
        <p:spPr>
          <a:xfrm>
            <a:off x="2405789" y="3649214"/>
            <a:ext cx="1388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Release</a:t>
            </a: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F88E56D1-7839-4659-B6D9-E32EAF15B33C}"/>
              </a:ext>
            </a:extLst>
          </p:cNvPr>
          <p:cNvSpPr txBox="1"/>
          <p:nvPr/>
        </p:nvSpPr>
        <p:spPr>
          <a:xfrm>
            <a:off x="4088450" y="5682076"/>
            <a:ext cx="7880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“Build mutual trust &amp; confidence with automation”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CD4816-FF7C-47A7-9E36-B65940FE2C2E}"/>
              </a:ext>
            </a:extLst>
          </p:cNvPr>
          <p:cNvSpPr txBox="1"/>
          <p:nvPr/>
        </p:nvSpPr>
        <p:spPr>
          <a:xfrm>
            <a:off x="1321961" y="1041722"/>
            <a:ext cx="92109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i="1" dirty="0">
                <a:solidFill>
                  <a:prstClr val="black"/>
                </a:solidFill>
                <a:latin typeface="Arial"/>
              </a:rPr>
              <a:t>Automate Security Testing Steps</a:t>
            </a:r>
          </a:p>
        </p:txBody>
      </p:sp>
    </p:spTree>
    <p:extLst>
      <p:ext uri="{BB962C8B-B14F-4D97-AF65-F5344CB8AC3E}">
        <p14:creationId xmlns:p14="http://schemas.microsoft.com/office/powerpoint/2010/main" val="2198554297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2393</TotalTime>
  <Words>609</Words>
  <Application>Microsoft Office PowerPoint</Application>
  <PresentationFormat>Widescreen</PresentationFormat>
  <Paragraphs>157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 (Body)</vt:lpstr>
      <vt:lpstr>Ortodoxa-Bold</vt:lpstr>
      <vt:lpstr>Arial</vt:lpstr>
      <vt:lpstr>Calibri</vt:lpstr>
      <vt:lpstr>Franklin Gothic Book</vt:lpstr>
      <vt:lpstr>Franklin Gothic Medium</vt:lpstr>
      <vt:lpstr>Wingdings</vt:lpstr>
      <vt:lpstr>1_Custom Design</vt:lpstr>
      <vt:lpstr>PowerPoint Presentation</vt:lpstr>
      <vt:lpstr>World Bank Group's Cloud Journey with DevSecOps </vt:lpstr>
      <vt:lpstr> </vt:lpstr>
      <vt:lpstr>PowerPoint Presentation</vt:lpstr>
      <vt:lpstr>World Bank Group’s Journey to the Cloud</vt:lpstr>
      <vt:lpstr>Traditional Approach to Security</vt:lpstr>
      <vt:lpstr>Traditional Approach – Project Phases</vt:lpstr>
      <vt:lpstr>Traditional Approach ~Worked, Until …</vt:lpstr>
      <vt:lpstr>Our Agile Approach to Security – Act I</vt:lpstr>
      <vt:lpstr>Our Agile Approach to Security – Act I</vt:lpstr>
      <vt:lpstr>DevSecOps –Initial Set of Security Hooks</vt:lpstr>
      <vt:lpstr>Our Agile Approach to Security – Act II</vt:lpstr>
      <vt:lpstr>Our Agile Approach to Security – Acts I &amp; II Together</vt:lpstr>
      <vt:lpstr>Pipeline-enabled SDLC – Secure Agile Delivery</vt:lpstr>
      <vt:lpstr>Our Agile Approach to Security – Next Acts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Catherine Lavoie</dc:creator>
  <cp:lastModifiedBy>Clare Zhang</cp:lastModifiedBy>
  <cp:revision>68</cp:revision>
  <dcterms:created xsi:type="dcterms:W3CDTF">2019-04-17T18:42:52Z</dcterms:created>
  <dcterms:modified xsi:type="dcterms:W3CDTF">2019-11-06T15:14:36Z</dcterms:modified>
</cp:coreProperties>
</file>